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20104100" cy="11309350"/>
  <p:embeddedFontLst>
    <p:embeddedFont>
      <p:font typeface="Outfit"/>
      <p:regular r:id="rId20"/>
      <p:bold r:id="rId21"/>
    </p:embeddedFont>
    <p:embeddedFont>
      <p:font typeface="Palatino Linotype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18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  <p:ext uri="GoogleSlidesCustomDataVersion2">
      <go:slidesCustomData xmlns:go="http://customooxmlschemas.google.com/" r:id="rId26" roundtripDataSignature="AMtx7miQJz+AU0Nu6iFlk+5jDQov7y8L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18"/>
        <p:guide pos="162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utfit-regular.fntdata"/><Relationship Id="rId22" Type="http://schemas.openxmlformats.org/officeDocument/2006/relationships/font" Target="fonts/PalatinoLinotype-regular.fntdata"/><Relationship Id="rId21" Type="http://schemas.openxmlformats.org/officeDocument/2006/relationships/font" Target="fonts/Outfit-bold.fntdata"/><Relationship Id="rId24" Type="http://schemas.openxmlformats.org/officeDocument/2006/relationships/font" Target="fonts/PalatinoLinotype-italic.fntdata"/><Relationship Id="rId23" Type="http://schemas.openxmlformats.org/officeDocument/2006/relationships/font" Target="fonts/PalatinoLinotype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font" Target="fonts/PalatinoLinotype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6" name="Google Shape;206;p1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395efe6ebb_0_121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g3395efe6ebb_0_121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395efe6ebb_0_145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g3395efe6ebb_0_145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395efe6ebb_0_171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g3395efe6ebb_0_171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395efe6ebb_0_197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g3395efe6ebb_0_197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395efe6ebb_0_228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g3395efe6ebb_0_228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1" name="Google Shape;211;p2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395cce3112_0_206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3395cce3112_0_206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395efe6ebb_0_0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3395efe6ebb_0_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395efe6ebb_0_5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3395efe6ebb_0_5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395efe6ebb_0_25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3395efe6ebb_0_25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395efe6ebb_0_47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3395efe6ebb_0_47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395efe6ebb_0_69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3395efe6ebb_0_69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395efe6ebb_0_95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3395efe6ebb_0_95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_green_opt1">
  <p:cSld name="Cover Slide_green_opt1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39"/>
          <p:cNvSpPr/>
          <p:nvPr/>
        </p:nvSpPr>
        <p:spPr>
          <a:xfrm>
            <a:off x="-6652" y="-7439"/>
            <a:ext cx="9150652" cy="5158307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&#10;&#10;Description automatically generated" id="9" name="Google Shape;9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6039" y="324909"/>
            <a:ext cx="4135673" cy="27218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10" name="Google Shape;1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9784" y="7729"/>
            <a:ext cx="3884216" cy="514313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39"/>
          <p:cNvSpPr txBox="1"/>
          <p:nvPr>
            <p:ph type="title"/>
          </p:nvPr>
        </p:nvSpPr>
        <p:spPr>
          <a:xfrm>
            <a:off x="389157" y="3097148"/>
            <a:ext cx="4706868" cy="9978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75"/>
              <a:buFont typeface="Outfit"/>
              <a:buNone/>
              <a:defRPr b="1" i="0" sz="3275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_white_opt5_1">
  <p:cSld name="Cover Slide_white_opt5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ople walking in front of a building&#10;&#10;Description automatically generated with low confidence" id="60" name="Google Shape;60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59552" y="0"/>
            <a:ext cx="358444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 with medium confidence" id="61" name="Google Shape;6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48"/>
          <p:cNvSpPr/>
          <p:nvPr/>
        </p:nvSpPr>
        <p:spPr>
          <a:xfrm>
            <a:off x="5399047" y="0"/>
            <a:ext cx="152998" cy="5143211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8"/>
          <p:cNvSpPr txBox="1"/>
          <p:nvPr>
            <p:ph type="title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3275"/>
              <a:buFont typeface="Outfit"/>
              <a:buNone/>
              <a:defRPr b="1" i="0" sz="3275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8"/>
          <p:cNvSpPr txBox="1"/>
          <p:nvPr>
            <p:ph idx="1" type="subTitle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rgbClr val="003C3B"/>
              </a:buClr>
              <a:buSzPts val="1455"/>
              <a:buFont typeface="Arial"/>
              <a:buNone/>
              <a:defRPr b="0" i="0" sz="1455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910"/>
              <a:buFont typeface="Arial"/>
              <a:buNone/>
              <a:defRPr b="0" i="0" sz="91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lvl="2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None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lvl="3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lvl="4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lvl="5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65" name="Google Shape;65;p48"/>
          <p:cNvSpPr/>
          <p:nvPr>
            <p:ph idx="2" type="pic"/>
          </p:nvPr>
        </p:nvSpPr>
        <p:spPr>
          <a:xfrm>
            <a:off x="5554547" y="0"/>
            <a:ext cx="3589452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_green_opt5">
  <p:cSld name="Cover Slide_green_opt5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9"/>
          <p:cNvSpPr/>
          <p:nvPr/>
        </p:nvSpPr>
        <p:spPr>
          <a:xfrm>
            <a:off x="1" y="0"/>
            <a:ext cx="5401549" cy="5143211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49"/>
          <p:cNvSpPr/>
          <p:nvPr>
            <p:ph idx="2" type="pic"/>
          </p:nvPr>
        </p:nvSpPr>
        <p:spPr>
          <a:xfrm>
            <a:off x="5554548" y="0"/>
            <a:ext cx="3589452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49"/>
          <p:cNvSpPr/>
          <p:nvPr/>
        </p:nvSpPr>
        <p:spPr>
          <a:xfrm>
            <a:off x="5401549" y="0"/>
            <a:ext cx="152998" cy="5143211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&#10;&#10;Description automatically generated" id="70" name="Google Shape;70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49"/>
          <p:cNvSpPr txBox="1"/>
          <p:nvPr>
            <p:ph type="title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75"/>
              <a:buFont typeface="Outfit"/>
              <a:buNone/>
              <a:defRPr b="1" i="0" sz="3275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9"/>
          <p:cNvSpPr txBox="1"/>
          <p:nvPr>
            <p:ph idx="1" type="subTitle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chemeClr val="lt1"/>
              </a:buClr>
              <a:buSzPts val="1455"/>
              <a:buFont typeface="Arial"/>
              <a:buNone/>
              <a:defRPr b="0" i="0" sz="1455" u="none" cap="none" strike="noStrike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910"/>
              <a:buFont typeface="Arial"/>
              <a:buNone/>
              <a:defRPr b="0" i="0" sz="91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lvl="2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None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lvl="3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lvl="4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lvl="5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_white_opt6_3">
  <p:cSld name="Cover Slide_white_opt6_3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0"/>
          <p:cNvSpPr/>
          <p:nvPr/>
        </p:nvSpPr>
        <p:spPr>
          <a:xfrm>
            <a:off x="6788112" y="0"/>
            <a:ext cx="152998" cy="5143211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50"/>
          <p:cNvSpPr txBox="1"/>
          <p:nvPr>
            <p:ph type="title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3275"/>
              <a:buFont typeface="Outfit"/>
              <a:buNone/>
              <a:defRPr b="1" i="0" sz="3275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0"/>
          <p:cNvSpPr txBox="1"/>
          <p:nvPr>
            <p:ph idx="1" type="subTitle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rgbClr val="003C3B"/>
              </a:buClr>
              <a:buSzPts val="1455"/>
              <a:buFont typeface="Arial"/>
              <a:buNone/>
              <a:defRPr b="0" i="0" sz="1455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910"/>
              <a:buFont typeface="Arial"/>
              <a:buNone/>
              <a:defRPr b="0" i="0" sz="91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lvl="2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None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lvl="3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lvl="4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lvl="5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pic>
        <p:nvPicPr>
          <p:cNvPr descr="Logo&#10;&#10;Description automatically generated with medium confidence" id="77" name="Google Shape;77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50"/>
          <p:cNvSpPr/>
          <p:nvPr>
            <p:ph idx="2" type="pic"/>
          </p:nvPr>
        </p:nvSpPr>
        <p:spPr>
          <a:xfrm>
            <a:off x="6941111" y="-5016"/>
            <a:ext cx="2202889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_green_opt6">
  <p:cSld name="Cover Slide_green_opt6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1"/>
          <p:cNvSpPr/>
          <p:nvPr/>
        </p:nvSpPr>
        <p:spPr>
          <a:xfrm>
            <a:off x="0" y="0"/>
            <a:ext cx="6788112" cy="5143211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&#10;&#10;Description automatically generated" id="81" name="Google Shape;81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51"/>
          <p:cNvSpPr txBox="1"/>
          <p:nvPr>
            <p:ph type="title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75"/>
              <a:buFont typeface="Outfit"/>
              <a:buNone/>
              <a:defRPr b="1" i="0" sz="3275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51"/>
          <p:cNvSpPr/>
          <p:nvPr/>
        </p:nvSpPr>
        <p:spPr>
          <a:xfrm>
            <a:off x="6788112" y="0"/>
            <a:ext cx="152998" cy="5143211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51"/>
          <p:cNvSpPr txBox="1"/>
          <p:nvPr>
            <p:ph idx="1" type="subTitle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chemeClr val="lt1"/>
              </a:buClr>
              <a:buSzPts val="1455"/>
              <a:buFont typeface="Arial"/>
              <a:buNone/>
              <a:defRPr b="0" i="0" sz="1455" u="none" cap="none" strike="noStrike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910"/>
              <a:buFont typeface="Arial"/>
              <a:buNone/>
              <a:defRPr b="0" i="0" sz="91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lvl="2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None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lvl="3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lvl="4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lvl="5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85" name="Google Shape;85;p51"/>
          <p:cNvSpPr/>
          <p:nvPr>
            <p:ph idx="2" type="pic"/>
          </p:nvPr>
        </p:nvSpPr>
        <p:spPr>
          <a:xfrm>
            <a:off x="6941111" y="-5016"/>
            <a:ext cx="2202889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_white_opt1_2">
  <p:cSld name="Divider Slide_white_opt1_2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2"/>
          <p:cNvSpPr/>
          <p:nvPr/>
        </p:nvSpPr>
        <p:spPr>
          <a:xfrm>
            <a:off x="6788112" y="0"/>
            <a:ext cx="152998" cy="5143211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52"/>
          <p:cNvSpPr txBox="1"/>
          <p:nvPr>
            <p:ph type="title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3600"/>
              <a:buFont typeface="Outfit"/>
              <a:buNone/>
              <a:defRPr b="1" i="0" sz="3600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52"/>
          <p:cNvSpPr txBox="1"/>
          <p:nvPr>
            <p:ph idx="1" type="subTitle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rgbClr val="003C3B"/>
              </a:buClr>
              <a:buSzPts val="1455"/>
              <a:buFont typeface="Arial"/>
              <a:buNone/>
              <a:defRPr b="0" i="0" sz="1455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910"/>
              <a:buFont typeface="Arial"/>
              <a:buNone/>
              <a:defRPr b="0" i="0" sz="91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lvl="2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None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lvl="3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lvl="4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lvl="5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pic>
        <p:nvPicPr>
          <p:cNvPr descr="Logo&#10;&#10;Description automatically generated with medium confidence" id="90" name="Google Shape;90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52"/>
          <p:cNvSpPr/>
          <p:nvPr>
            <p:ph idx="2" type="pic"/>
          </p:nvPr>
        </p:nvSpPr>
        <p:spPr>
          <a:xfrm>
            <a:off x="6941111" y="-5016"/>
            <a:ext cx="2202889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_green_opt1_3">
  <p:cSld name="Divider Slide_green_opt1_3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3"/>
          <p:cNvSpPr/>
          <p:nvPr/>
        </p:nvSpPr>
        <p:spPr>
          <a:xfrm>
            <a:off x="0" y="0"/>
            <a:ext cx="6788112" cy="5143211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&#10;&#10;Description automatically generated" id="94" name="Google Shape;94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53"/>
          <p:cNvSpPr/>
          <p:nvPr/>
        </p:nvSpPr>
        <p:spPr>
          <a:xfrm>
            <a:off x="6788112" y="0"/>
            <a:ext cx="152998" cy="5143211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53"/>
          <p:cNvSpPr txBox="1"/>
          <p:nvPr>
            <p:ph idx="1" type="subTitle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chemeClr val="lt1"/>
              </a:buClr>
              <a:buSzPts val="1455"/>
              <a:buFont typeface="Arial"/>
              <a:buNone/>
              <a:defRPr b="0" i="0" sz="1455" u="none" cap="none" strike="noStrike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910"/>
              <a:buFont typeface="Arial"/>
              <a:buNone/>
              <a:defRPr b="0" i="0" sz="91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lvl="2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None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lvl="3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lvl="4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lvl="5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97" name="Google Shape;97;p53"/>
          <p:cNvSpPr txBox="1"/>
          <p:nvPr>
            <p:ph type="title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2"/>
              <a:buFont typeface="Outfit"/>
              <a:buNone/>
              <a:defRPr b="1" i="0" sz="4002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53"/>
          <p:cNvSpPr/>
          <p:nvPr>
            <p:ph idx="2" type="pic"/>
          </p:nvPr>
        </p:nvSpPr>
        <p:spPr>
          <a:xfrm>
            <a:off x="6941111" y="-5016"/>
            <a:ext cx="2202889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_white_opt2">
  <p:cSld name="Divider Slide_white_opt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4"/>
          <p:cNvSpPr txBox="1"/>
          <p:nvPr/>
        </p:nvSpPr>
        <p:spPr>
          <a:xfrm>
            <a:off x="7953599" y="4443894"/>
            <a:ext cx="763925" cy="4800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5776" marR="0" rtl="0" algn="l">
              <a:lnSpc>
                <a:spcPct val="8705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0" i="0" lang="en-GB" sz="1228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University</a:t>
            </a:r>
            <a:endParaRPr b="0" i="0" sz="1228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5776" marR="0" rtl="0" algn="l">
              <a:lnSpc>
                <a:spcPct val="1065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8"/>
              <a:buFont typeface="Arial"/>
              <a:buNone/>
            </a:pPr>
            <a:r>
              <a:rPr b="0" i="0" lang="en-GB" sz="1228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ofGalway.ie</a:t>
            </a:r>
            <a:endParaRPr b="0" i="0" sz="1228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01" name="Google Shape;101;p54"/>
          <p:cNvSpPr txBox="1"/>
          <p:nvPr>
            <p:ph type="title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4002"/>
              <a:buFont typeface="Outfit"/>
              <a:buNone/>
              <a:defRPr b="1" i="0" sz="4002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Icon&#10;&#10;Description automatically generated" id="102" name="Google Shape;102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78981" y="181"/>
            <a:ext cx="4965019" cy="51431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 with medium confidence" id="103" name="Google Shape;10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54"/>
          <p:cNvSpPr txBox="1"/>
          <p:nvPr>
            <p:ph idx="1" type="subTitle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rgbClr val="003C3B"/>
              </a:buClr>
              <a:buSzPts val="1455"/>
              <a:buFont typeface="Arial"/>
              <a:buNone/>
              <a:defRPr b="0" i="0" sz="1455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910"/>
              <a:buFont typeface="Arial"/>
              <a:buNone/>
              <a:defRPr b="0" i="0" sz="91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lvl="2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None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lvl="3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lvl="4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lvl="5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_green_opt2">
  <p:cSld name="Divider Slide_green_opt2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5"/>
          <p:cNvSpPr/>
          <p:nvPr/>
        </p:nvSpPr>
        <p:spPr>
          <a:xfrm>
            <a:off x="0" y="0"/>
            <a:ext cx="9144000" cy="5143211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&#10;&#10;Description automatically generated" id="107" name="Google Shape;107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55"/>
          <p:cNvSpPr txBox="1"/>
          <p:nvPr>
            <p:ph type="title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2"/>
              <a:buFont typeface="Outfit"/>
              <a:buNone/>
              <a:defRPr b="1" i="0" sz="4002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Icon&#10;&#10;Description automatically generated" id="109" name="Google Shape;10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2630" y="7729"/>
            <a:ext cx="5021370" cy="514313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55"/>
          <p:cNvSpPr txBox="1"/>
          <p:nvPr>
            <p:ph idx="1" type="subTitle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chemeClr val="lt1"/>
              </a:buClr>
              <a:buSzPts val="1455"/>
              <a:buFont typeface="Arial"/>
              <a:buNone/>
              <a:defRPr b="0" i="0" sz="1455" u="none" cap="none" strike="noStrike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910"/>
              <a:buFont typeface="Arial"/>
              <a:buNone/>
              <a:defRPr b="0" i="0" sz="91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lvl="2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None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lvl="3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lvl="4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lvl="5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_white_opt3_2">
  <p:cSld name="Divider Slide_white_opt3_2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112" name="Google Shape;112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61"/>
            <a:ext cx="9144000" cy="514313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56"/>
          <p:cNvSpPr/>
          <p:nvPr>
            <p:ph idx="2" type="pic"/>
          </p:nvPr>
        </p:nvSpPr>
        <p:spPr>
          <a:xfrm>
            <a:off x="6358413" y="0"/>
            <a:ext cx="2284287" cy="1929656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56"/>
          <p:cNvSpPr/>
          <p:nvPr/>
        </p:nvSpPr>
        <p:spPr>
          <a:xfrm>
            <a:off x="7979920" y="0"/>
            <a:ext cx="196510" cy="1687159"/>
          </a:xfrm>
          <a:custGeom>
            <a:rect b="b" l="l" r="r" t="t"/>
            <a:pathLst>
              <a:path extrusionOk="0" h="3709667" w="432048">
                <a:moveTo>
                  <a:pt x="0" y="0"/>
                </a:moveTo>
                <a:lnTo>
                  <a:pt x="432048" y="0"/>
                </a:lnTo>
                <a:cubicBezTo>
                  <a:pt x="429634" y="1163433"/>
                  <a:pt x="427221" y="2326865"/>
                  <a:pt x="424807" y="3490298"/>
                </a:cubicBezTo>
                <a:lnTo>
                  <a:pt x="0" y="3709667"/>
                </a:lnTo>
                <a:lnTo>
                  <a:pt x="0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5" name="Google Shape;115;p56"/>
          <p:cNvSpPr txBox="1"/>
          <p:nvPr>
            <p:ph type="title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4002"/>
              <a:buFont typeface="Outfit"/>
              <a:buNone/>
              <a:defRPr b="1" i="0" sz="4002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&#10;&#10;Description automatically generated with medium confidence" id="116" name="Google Shape;11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6"/>
          <p:cNvSpPr txBox="1"/>
          <p:nvPr>
            <p:ph idx="1" type="subTitle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rgbClr val="003C3B"/>
              </a:buClr>
              <a:buSzPts val="1455"/>
              <a:buFont typeface="Arial"/>
              <a:buNone/>
              <a:defRPr b="0" i="0" sz="1455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910"/>
              <a:buFont typeface="Arial"/>
              <a:buNone/>
              <a:defRPr b="0" i="0" sz="91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lvl="2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None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lvl="3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lvl="4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lvl="5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_green_opt3_1">
  <p:cSld name="Divider Slide_green_opt3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119" name="Google Shape;119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61"/>
            <a:ext cx="9144000" cy="51431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20" name="Google Shape;12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57"/>
          <p:cNvSpPr txBox="1"/>
          <p:nvPr>
            <p:ph type="title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2"/>
              <a:buFont typeface="Outfit"/>
              <a:buNone/>
              <a:defRPr b="1" i="0" sz="4002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57"/>
          <p:cNvSpPr txBox="1"/>
          <p:nvPr>
            <p:ph idx="1" type="subTitle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chemeClr val="lt1"/>
              </a:buClr>
              <a:buSzPts val="1455"/>
              <a:buFont typeface="Arial"/>
              <a:buNone/>
              <a:defRPr b="0" i="0" sz="1455" u="none" cap="none" strike="noStrike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910"/>
              <a:buFont typeface="Arial"/>
              <a:buNone/>
              <a:defRPr b="0" i="0" sz="91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lvl="2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None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lvl="3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lvl="4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lvl="5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123" name="Google Shape;123;p57"/>
          <p:cNvSpPr/>
          <p:nvPr>
            <p:ph idx="2" type="pic"/>
          </p:nvPr>
        </p:nvSpPr>
        <p:spPr>
          <a:xfrm>
            <a:off x="6355593" y="0"/>
            <a:ext cx="2284287" cy="1929656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57"/>
          <p:cNvSpPr/>
          <p:nvPr/>
        </p:nvSpPr>
        <p:spPr>
          <a:xfrm>
            <a:off x="7972223" y="0"/>
            <a:ext cx="196510" cy="1687159"/>
          </a:xfrm>
          <a:custGeom>
            <a:rect b="b" l="l" r="r" t="t"/>
            <a:pathLst>
              <a:path extrusionOk="0" h="3709667" w="432048">
                <a:moveTo>
                  <a:pt x="0" y="0"/>
                </a:moveTo>
                <a:lnTo>
                  <a:pt x="432048" y="0"/>
                </a:lnTo>
                <a:cubicBezTo>
                  <a:pt x="429634" y="1163433"/>
                  <a:pt x="427221" y="2326865"/>
                  <a:pt x="424807" y="3490298"/>
                </a:cubicBezTo>
                <a:lnTo>
                  <a:pt x="0" y="3709667"/>
                </a:lnTo>
                <a:lnTo>
                  <a:pt x="0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s and Tables">
  <p:cSld name="Charts and Tables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0"/>
          <p:cNvSpPr/>
          <p:nvPr/>
        </p:nvSpPr>
        <p:spPr>
          <a:xfrm>
            <a:off x="0" y="0"/>
            <a:ext cx="123903" cy="5143211"/>
          </a:xfrm>
          <a:custGeom>
            <a:rect b="b" l="l" r="r" t="t"/>
            <a:pathLst>
              <a:path extrusionOk="0" h="11308715" w="2724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1DC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40"/>
          <p:cNvSpPr txBox="1"/>
          <p:nvPr>
            <p:ph type="title"/>
          </p:nvPr>
        </p:nvSpPr>
        <p:spPr>
          <a:xfrm>
            <a:off x="390120" y="470470"/>
            <a:ext cx="6226717" cy="4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3002"/>
              <a:buFont typeface="Outfit"/>
              <a:buNone/>
              <a:defRPr b="0" i="0" sz="3002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&#10;&#10;Description automatically generated with medium confidence" id="15" name="Google Shape;15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99108" y="101243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40"/>
          <p:cNvSpPr txBox="1"/>
          <p:nvPr>
            <p:ph idx="1" type="body"/>
          </p:nvPr>
        </p:nvSpPr>
        <p:spPr>
          <a:xfrm>
            <a:off x="424547" y="1187520"/>
            <a:ext cx="8235197" cy="35784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992" lvl="0" marL="45720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rgbClr val="003C3B"/>
              </a:buClr>
              <a:buSzPts val="1455"/>
              <a:buFont typeface="Arial"/>
              <a:buChar char="•"/>
              <a:defRPr b="0" i="0" sz="1455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9435" lvl="1" marL="9144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1273"/>
              <a:buFont typeface="Arial"/>
              <a:buChar char="•"/>
              <a:defRPr b="0" i="0" sz="1273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7942" lvl="2" marL="13716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1092"/>
              <a:buFont typeface="Arial"/>
              <a:buChar char="•"/>
              <a:defRPr b="0" i="0" sz="1092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86385" lvl="3" marL="18288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910"/>
              <a:buFont typeface="Arial"/>
              <a:buChar char="•"/>
              <a:defRPr b="0" i="0" sz="910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80606" lvl="4" marL="22860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80606" lvl="5" marL="27432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-280606" lvl="6" marL="32004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-280606" lvl="7" marL="36576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-280606" lvl="8" marL="41148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_green_opt3">
  <p:cSld name="Divider Slide_green_opt3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8"/>
          <p:cNvSpPr/>
          <p:nvPr/>
        </p:nvSpPr>
        <p:spPr>
          <a:xfrm>
            <a:off x="0" y="289"/>
            <a:ext cx="6788112" cy="5143211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&#10;&#10;Description automatically generated" id="127" name="Google Shape;127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2442" y="1285928"/>
            <a:ext cx="3014998" cy="371540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58"/>
          <p:cNvSpPr txBox="1"/>
          <p:nvPr>
            <p:ph type="title"/>
          </p:nvPr>
        </p:nvSpPr>
        <p:spPr>
          <a:xfrm>
            <a:off x="1296841" y="1253515"/>
            <a:ext cx="3477146" cy="21225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546"/>
              </a:spcBef>
              <a:spcAft>
                <a:spcPts val="0"/>
              </a:spcAft>
              <a:buClr>
                <a:schemeClr val="lt1"/>
              </a:buClr>
              <a:buSzPts val="3275"/>
              <a:buFont typeface="Outfit"/>
              <a:buNone/>
              <a:defRPr b="1" i="0" sz="3275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546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&#10;&#10;Description automatically generated" id="129" name="Google Shape;12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58"/>
          <p:cNvSpPr/>
          <p:nvPr/>
        </p:nvSpPr>
        <p:spPr>
          <a:xfrm>
            <a:off x="6788112" y="0"/>
            <a:ext cx="152998" cy="5143211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9"/>
          <p:cNvSpPr/>
          <p:nvPr/>
        </p:nvSpPr>
        <p:spPr>
          <a:xfrm>
            <a:off x="0" y="0"/>
            <a:ext cx="123903" cy="5143211"/>
          </a:xfrm>
          <a:custGeom>
            <a:rect b="b" l="l" r="r" t="t"/>
            <a:pathLst>
              <a:path extrusionOk="0" h="11308715" w="2724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1DC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59"/>
          <p:cNvSpPr txBox="1"/>
          <p:nvPr>
            <p:ph type="title"/>
          </p:nvPr>
        </p:nvSpPr>
        <p:spPr>
          <a:xfrm>
            <a:off x="390120" y="470470"/>
            <a:ext cx="6226717" cy="4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3002"/>
              <a:buFont typeface="Outfit"/>
              <a:buNone/>
              <a:defRPr b="0" i="0" sz="3002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&#10;&#10;Description automatically generated with medium confidence" id="134" name="Google Shape;134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99108" y="101243"/>
            <a:ext cx="1642925" cy="1081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0"/>
          <p:cNvSpPr/>
          <p:nvPr/>
        </p:nvSpPr>
        <p:spPr>
          <a:xfrm>
            <a:off x="0" y="289"/>
            <a:ext cx="123903" cy="5143211"/>
          </a:xfrm>
          <a:custGeom>
            <a:rect b="b" l="l" r="r" t="t"/>
            <a:pathLst>
              <a:path extrusionOk="0" h="11308715" w="2724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1DC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60"/>
          <p:cNvSpPr txBox="1"/>
          <p:nvPr>
            <p:ph type="title"/>
          </p:nvPr>
        </p:nvSpPr>
        <p:spPr>
          <a:xfrm>
            <a:off x="390120" y="470470"/>
            <a:ext cx="6226717" cy="4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3002"/>
              <a:buFont typeface="Outfit"/>
              <a:buNone/>
              <a:defRPr b="0" i="0" sz="3002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&#10;&#10;Description automatically generated with medium confidence" id="138" name="Google Shape;138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99108" y="101243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60"/>
          <p:cNvSpPr/>
          <p:nvPr>
            <p:ph idx="2" type="pic"/>
          </p:nvPr>
        </p:nvSpPr>
        <p:spPr>
          <a:xfrm>
            <a:off x="5554548" y="1425525"/>
            <a:ext cx="3589452" cy="3719281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60"/>
          <p:cNvSpPr/>
          <p:nvPr/>
        </p:nvSpPr>
        <p:spPr>
          <a:xfrm>
            <a:off x="5430645" y="1425525"/>
            <a:ext cx="123903" cy="3717686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 Slide_opt1">
  <p:cSld name="Text Only Slide_opt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1"/>
          <p:cNvSpPr/>
          <p:nvPr/>
        </p:nvSpPr>
        <p:spPr>
          <a:xfrm>
            <a:off x="9020175" y="0"/>
            <a:ext cx="123903" cy="5143211"/>
          </a:xfrm>
          <a:custGeom>
            <a:rect b="b" l="l" r="r" t="t"/>
            <a:pathLst>
              <a:path extrusionOk="0" h="11308715" w="2724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61"/>
          <p:cNvSpPr txBox="1"/>
          <p:nvPr>
            <p:ph type="title"/>
          </p:nvPr>
        </p:nvSpPr>
        <p:spPr>
          <a:xfrm>
            <a:off x="390120" y="470470"/>
            <a:ext cx="6919882" cy="4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3002"/>
              <a:buFont typeface="Outfit"/>
              <a:buNone/>
              <a:defRPr b="0" i="0" sz="3002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&#10;&#10;Description automatically generated with medium confidence" id="144" name="Google Shape;144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0187" y="397089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61"/>
          <p:cNvSpPr txBox="1"/>
          <p:nvPr>
            <p:ph idx="1" type="body"/>
          </p:nvPr>
        </p:nvSpPr>
        <p:spPr>
          <a:xfrm>
            <a:off x="424547" y="1187521"/>
            <a:ext cx="8235197" cy="25460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992" lvl="0" marL="45720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rgbClr val="003C3B"/>
              </a:buClr>
              <a:buSzPts val="1455"/>
              <a:buFont typeface="Arial"/>
              <a:buChar char="•"/>
              <a:defRPr b="0" i="0" sz="1455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9435" lvl="1" marL="9144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1273"/>
              <a:buFont typeface="Arial"/>
              <a:buChar char="•"/>
              <a:defRPr b="0" i="0" sz="1273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7942" lvl="2" marL="13716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1092"/>
              <a:buFont typeface="Arial"/>
              <a:buChar char="•"/>
              <a:defRPr b="0" i="0" sz="1092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86385" lvl="3" marL="18288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910"/>
              <a:buFont typeface="Arial"/>
              <a:buChar char="•"/>
              <a:defRPr b="0" i="0" sz="910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80606" lvl="4" marL="22860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80606" lvl="5" marL="27432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-280606" lvl="6" marL="32004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-280606" lvl="7" marL="36576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-280606" lvl="8" marL="41148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 Slide_opt2">
  <p:cSld name="Text Only Slide_opt2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2"/>
          <p:cNvSpPr/>
          <p:nvPr/>
        </p:nvSpPr>
        <p:spPr>
          <a:xfrm>
            <a:off x="9020175" y="0"/>
            <a:ext cx="123903" cy="5143211"/>
          </a:xfrm>
          <a:custGeom>
            <a:rect b="b" l="l" r="r" t="t"/>
            <a:pathLst>
              <a:path extrusionOk="0" h="11308715" w="2724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62"/>
          <p:cNvSpPr txBox="1"/>
          <p:nvPr>
            <p:ph idx="1" type="body"/>
          </p:nvPr>
        </p:nvSpPr>
        <p:spPr>
          <a:xfrm>
            <a:off x="424547" y="2141468"/>
            <a:ext cx="8235197" cy="25460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992" lvl="0" marL="45720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rgbClr val="003C3B"/>
              </a:buClr>
              <a:buSzPts val="1455"/>
              <a:buFont typeface="Arial"/>
              <a:buChar char="•"/>
              <a:defRPr b="0" i="0" sz="1455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9435" lvl="1" marL="9144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1273"/>
              <a:buFont typeface="Arial"/>
              <a:buChar char="•"/>
              <a:defRPr b="0" i="0" sz="1273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7942" lvl="2" marL="13716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1092"/>
              <a:buFont typeface="Arial"/>
              <a:buChar char="•"/>
              <a:defRPr b="0" i="0" sz="1092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86385" lvl="3" marL="18288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910"/>
              <a:buFont typeface="Arial"/>
              <a:buChar char="•"/>
              <a:defRPr b="0" i="0" sz="910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80606" lvl="4" marL="22860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80606" lvl="5" marL="27432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-280606" lvl="6" marL="32004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-280606" lvl="7" marL="36576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-280606" lvl="8" marL="41148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149" name="Google Shape;149;p62"/>
          <p:cNvSpPr txBox="1"/>
          <p:nvPr>
            <p:ph type="title"/>
          </p:nvPr>
        </p:nvSpPr>
        <p:spPr>
          <a:xfrm>
            <a:off x="390120" y="1299192"/>
            <a:ext cx="6919882" cy="4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3002"/>
              <a:buFont typeface="Outfit"/>
              <a:buNone/>
              <a:defRPr b="0" i="0" sz="3002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&#10;&#10;Description automatically generated with medium confidence" id="150" name="Google Shape;150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 Slide_opt3">
  <p:cSld name="Text Only Slide_opt3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3"/>
          <p:cNvSpPr/>
          <p:nvPr/>
        </p:nvSpPr>
        <p:spPr>
          <a:xfrm>
            <a:off x="0" y="5019323"/>
            <a:ext cx="9144000" cy="123895"/>
          </a:xfrm>
          <a:custGeom>
            <a:rect b="b" l="l" r="r" t="t"/>
            <a:pathLst>
              <a:path extrusionOk="0" h="272415" w="20104100">
                <a:moveTo>
                  <a:pt x="20104099" y="0"/>
                </a:moveTo>
                <a:lnTo>
                  <a:pt x="0" y="0"/>
                </a:lnTo>
                <a:lnTo>
                  <a:pt x="0" y="272243"/>
                </a:lnTo>
                <a:lnTo>
                  <a:pt x="20104099" y="272243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63"/>
          <p:cNvSpPr txBox="1"/>
          <p:nvPr>
            <p:ph idx="1" type="body"/>
          </p:nvPr>
        </p:nvSpPr>
        <p:spPr>
          <a:xfrm>
            <a:off x="426476" y="1274651"/>
            <a:ext cx="8235197" cy="2683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992" lvl="0" marL="45720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rgbClr val="003C3B"/>
              </a:buClr>
              <a:buSzPts val="1455"/>
              <a:buFont typeface="Arial"/>
              <a:buChar char="•"/>
              <a:defRPr b="0" i="0" sz="1455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20992" lvl="1" marL="9144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1455"/>
              <a:buFont typeface="Arial"/>
              <a:buChar char="•"/>
              <a:defRPr b="0" i="0" sz="1455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20992" lvl="2" marL="13716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1455"/>
              <a:buFont typeface="Arial"/>
              <a:buChar char="•"/>
              <a:defRPr b="0" i="0" sz="1455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20992" lvl="3" marL="18288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1455"/>
              <a:buFont typeface="Arial"/>
              <a:buChar char="•"/>
              <a:defRPr b="0" i="0" sz="1455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20992" lvl="4" marL="22860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1455"/>
              <a:buFont typeface="Arial"/>
              <a:buChar char="•"/>
              <a:defRPr b="0" i="0" sz="1455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80606" lvl="5" marL="27432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-280606" lvl="6" marL="32004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-280606" lvl="7" marL="36576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-280606" lvl="8" marL="41148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154" name="Google Shape;154;p63"/>
          <p:cNvSpPr txBox="1"/>
          <p:nvPr>
            <p:ph type="title"/>
          </p:nvPr>
        </p:nvSpPr>
        <p:spPr>
          <a:xfrm>
            <a:off x="390120" y="470470"/>
            <a:ext cx="6919882" cy="4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3002"/>
              <a:buFont typeface="Outfit"/>
              <a:buNone/>
              <a:defRPr b="0" i="0" sz="3002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&#10;&#10;Description automatically generated with medium confidence" id="155" name="Google Shape;155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0187" y="3970892"/>
            <a:ext cx="1642925" cy="1081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Image Slide_opt1">
  <p:cSld name="Text &amp; Image Slide_opt1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4"/>
          <p:cNvSpPr/>
          <p:nvPr/>
        </p:nvSpPr>
        <p:spPr>
          <a:xfrm>
            <a:off x="5226215" y="0"/>
            <a:ext cx="123903" cy="5143211"/>
          </a:xfrm>
          <a:custGeom>
            <a:rect b="b" l="l" r="r" t="t"/>
            <a:pathLst>
              <a:path extrusionOk="0" h="11308715" w="2724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64"/>
          <p:cNvSpPr txBox="1"/>
          <p:nvPr>
            <p:ph idx="1" type="body"/>
          </p:nvPr>
        </p:nvSpPr>
        <p:spPr>
          <a:xfrm>
            <a:off x="424777" y="2562365"/>
            <a:ext cx="4389830" cy="2125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992" lvl="0" marL="45720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rgbClr val="003C3B"/>
              </a:buClr>
              <a:buSzPts val="1455"/>
              <a:buFont typeface="Arial"/>
              <a:buChar char="•"/>
              <a:defRPr b="0" i="0" sz="1455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9435" lvl="1" marL="9144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1273"/>
              <a:buFont typeface="Arial"/>
              <a:buChar char="•"/>
              <a:defRPr b="0" i="0" sz="1273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7942" lvl="2" marL="13716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1092"/>
              <a:buFont typeface="Arial"/>
              <a:buChar char="•"/>
              <a:defRPr b="0" i="0" sz="1092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86385" lvl="3" marL="18288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910"/>
              <a:buFont typeface="Arial"/>
              <a:buChar char="•"/>
              <a:defRPr b="0" i="0" sz="910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80606" lvl="4" marL="22860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80606" lvl="5" marL="27432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-280606" lvl="6" marL="32004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-280606" lvl="7" marL="36576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-280606" lvl="8" marL="41148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159" name="Google Shape;159;p64"/>
          <p:cNvSpPr txBox="1"/>
          <p:nvPr>
            <p:ph type="title"/>
          </p:nvPr>
        </p:nvSpPr>
        <p:spPr>
          <a:xfrm>
            <a:off x="390119" y="1301344"/>
            <a:ext cx="4043248" cy="923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3002"/>
              <a:buFont typeface="Outfit"/>
              <a:buNone/>
              <a:defRPr b="0" i="0" sz="3002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&#10;&#10;Description automatically generated with medium confidence" id="160" name="Google Shape;160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64"/>
          <p:cNvSpPr/>
          <p:nvPr>
            <p:ph idx="2" type="pic"/>
          </p:nvPr>
        </p:nvSpPr>
        <p:spPr>
          <a:xfrm>
            <a:off x="5347884" y="1306"/>
            <a:ext cx="3796116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Image Slide_opt2">
  <p:cSld name="Text &amp; Image Slide_opt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5"/>
          <p:cNvSpPr/>
          <p:nvPr/>
        </p:nvSpPr>
        <p:spPr>
          <a:xfrm>
            <a:off x="3792079" y="0"/>
            <a:ext cx="123903" cy="5143211"/>
          </a:xfrm>
          <a:custGeom>
            <a:rect b="b" l="l" r="r" t="t"/>
            <a:pathLst>
              <a:path extrusionOk="0" h="11308715" w="2724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65"/>
          <p:cNvSpPr txBox="1"/>
          <p:nvPr>
            <p:ph idx="1" type="body"/>
          </p:nvPr>
        </p:nvSpPr>
        <p:spPr>
          <a:xfrm>
            <a:off x="4350080" y="1705175"/>
            <a:ext cx="4389830" cy="2125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992" lvl="0" marL="45720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rgbClr val="003C3B"/>
              </a:buClr>
              <a:buSzPts val="1455"/>
              <a:buFont typeface="Arial"/>
              <a:buChar char="•"/>
              <a:defRPr b="0" i="0" sz="1455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9435" lvl="1" marL="9144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1273"/>
              <a:buFont typeface="Arial"/>
              <a:buChar char="•"/>
              <a:defRPr b="0" i="0" sz="1273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7942" lvl="2" marL="13716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1092"/>
              <a:buFont typeface="Arial"/>
              <a:buChar char="•"/>
              <a:defRPr b="0" i="0" sz="1092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86385" lvl="3" marL="18288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910"/>
              <a:buFont typeface="Arial"/>
              <a:buChar char="•"/>
              <a:defRPr b="0" i="0" sz="910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80606" lvl="4" marL="22860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80606" lvl="5" marL="27432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-280606" lvl="6" marL="32004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-280606" lvl="7" marL="36576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-280606" lvl="8" marL="41148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165" name="Google Shape;165;p65"/>
          <p:cNvSpPr txBox="1"/>
          <p:nvPr>
            <p:ph type="title"/>
          </p:nvPr>
        </p:nvSpPr>
        <p:spPr>
          <a:xfrm>
            <a:off x="4350079" y="421413"/>
            <a:ext cx="4236359" cy="923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3002"/>
              <a:buFont typeface="Outfit"/>
              <a:buNone/>
              <a:defRPr b="0" i="0" sz="3002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&#10;&#10;Description automatically generated with medium confidence" id="166" name="Google Shape;166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24879" y="397089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65"/>
          <p:cNvSpPr/>
          <p:nvPr>
            <p:ph idx="2" type="pic"/>
          </p:nvPr>
        </p:nvSpPr>
        <p:spPr>
          <a:xfrm>
            <a:off x="0" y="2149"/>
            <a:ext cx="3796116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 Slide">
  <p:cSld name="Image Only Slide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6"/>
          <p:cNvSpPr/>
          <p:nvPr>
            <p:ph idx="2" type="pic"/>
          </p:nvPr>
        </p:nvSpPr>
        <p:spPr>
          <a:xfrm>
            <a:off x="0" y="2149"/>
            <a:ext cx="9144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ple Image Slide_opt1">
  <p:cSld name="Multiple Image Slide_opt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7"/>
          <p:cNvSpPr/>
          <p:nvPr/>
        </p:nvSpPr>
        <p:spPr>
          <a:xfrm>
            <a:off x="9020097" y="0"/>
            <a:ext cx="123903" cy="5143211"/>
          </a:xfrm>
          <a:custGeom>
            <a:rect b="b" l="l" r="r" t="t"/>
            <a:pathLst>
              <a:path extrusionOk="0" h="11308715" w="2724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&#10;&#10;Description automatically generated with medium confidence" id="172" name="Google Shape;172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67"/>
          <p:cNvSpPr/>
          <p:nvPr>
            <p:ph idx="2" type="pic"/>
          </p:nvPr>
        </p:nvSpPr>
        <p:spPr>
          <a:xfrm>
            <a:off x="437908" y="1231974"/>
            <a:ext cx="2186519" cy="2002406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67"/>
          <p:cNvSpPr/>
          <p:nvPr>
            <p:ph idx="3" type="pic"/>
          </p:nvPr>
        </p:nvSpPr>
        <p:spPr>
          <a:xfrm>
            <a:off x="3321408" y="1231974"/>
            <a:ext cx="2186519" cy="2002406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67"/>
          <p:cNvSpPr/>
          <p:nvPr>
            <p:ph idx="4" type="pic"/>
          </p:nvPr>
        </p:nvSpPr>
        <p:spPr>
          <a:xfrm>
            <a:off x="6184341" y="1231974"/>
            <a:ext cx="2186519" cy="200240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_white_opt1">
  <p:cSld name="Cover Slide_white_opt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18" name="Google Shape;18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92535" y="361"/>
            <a:ext cx="3851465" cy="51431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1"/>
          <p:cNvSpPr txBox="1"/>
          <p:nvPr>
            <p:ph type="title"/>
          </p:nvPr>
        </p:nvSpPr>
        <p:spPr>
          <a:xfrm>
            <a:off x="389157" y="3097148"/>
            <a:ext cx="4706868" cy="9978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3275"/>
              <a:buFont typeface="Outfit"/>
              <a:buNone/>
              <a:defRPr b="1" i="0" sz="3275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&#10;&#10;Description automatically generated with medium confidence" id="20" name="Google Shape;2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394" y="324909"/>
            <a:ext cx="4135674" cy="2721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ple Image Slide_opt2">
  <p:cSld name="Multiple Image Slide_opt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&#10;&#10;Description automatically generated with medium confidence" id="177" name="Google Shape;177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68"/>
          <p:cNvSpPr/>
          <p:nvPr/>
        </p:nvSpPr>
        <p:spPr>
          <a:xfrm>
            <a:off x="9020097" y="0"/>
            <a:ext cx="123903" cy="5143211"/>
          </a:xfrm>
          <a:custGeom>
            <a:rect b="b" l="l" r="r" t="t"/>
            <a:pathLst>
              <a:path extrusionOk="0" h="11308715" w="2724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68"/>
          <p:cNvSpPr/>
          <p:nvPr>
            <p:ph idx="2" type="pic"/>
          </p:nvPr>
        </p:nvSpPr>
        <p:spPr>
          <a:xfrm>
            <a:off x="178613" y="1333874"/>
            <a:ext cx="2774183" cy="3707164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68"/>
          <p:cNvSpPr/>
          <p:nvPr>
            <p:ph idx="3" type="pic"/>
          </p:nvPr>
        </p:nvSpPr>
        <p:spPr>
          <a:xfrm>
            <a:off x="3062113" y="1333874"/>
            <a:ext cx="2774183" cy="3707164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68"/>
          <p:cNvSpPr/>
          <p:nvPr>
            <p:ph idx="4" type="pic"/>
          </p:nvPr>
        </p:nvSpPr>
        <p:spPr>
          <a:xfrm>
            <a:off x="5925046" y="1333874"/>
            <a:ext cx="2774183" cy="370716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ple Image Slide_opt3">
  <p:cSld name="Multiple Image Slide_opt3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&#10;&#10;Description automatically generated with medium confidence" id="183" name="Google Shape;183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69"/>
          <p:cNvSpPr/>
          <p:nvPr/>
        </p:nvSpPr>
        <p:spPr>
          <a:xfrm>
            <a:off x="9020097" y="0"/>
            <a:ext cx="123903" cy="5143211"/>
          </a:xfrm>
          <a:custGeom>
            <a:rect b="b" l="l" r="r" t="t"/>
            <a:pathLst>
              <a:path extrusionOk="0" h="11308715" w="2724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69"/>
          <p:cNvSpPr txBox="1"/>
          <p:nvPr>
            <p:ph type="title"/>
          </p:nvPr>
        </p:nvSpPr>
        <p:spPr>
          <a:xfrm>
            <a:off x="390119" y="1301344"/>
            <a:ext cx="4043248" cy="923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3002"/>
              <a:buFont typeface="Outfit"/>
              <a:buNone/>
              <a:defRPr b="0" i="0" sz="3002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69"/>
          <p:cNvSpPr/>
          <p:nvPr>
            <p:ph idx="2" type="pic"/>
          </p:nvPr>
        </p:nvSpPr>
        <p:spPr>
          <a:xfrm>
            <a:off x="127969" y="2899243"/>
            <a:ext cx="2774183" cy="2141795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69"/>
          <p:cNvSpPr/>
          <p:nvPr>
            <p:ph idx="3" type="pic"/>
          </p:nvPr>
        </p:nvSpPr>
        <p:spPr>
          <a:xfrm>
            <a:off x="3011469" y="2899243"/>
            <a:ext cx="2774183" cy="2141795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69"/>
          <p:cNvSpPr/>
          <p:nvPr>
            <p:ph idx="4" type="pic"/>
          </p:nvPr>
        </p:nvSpPr>
        <p:spPr>
          <a:xfrm>
            <a:off x="5874402" y="2899243"/>
            <a:ext cx="2774183" cy="214179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Image Slide_opt4">
  <p:cSld name="Text &amp; Image Slide_opt4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0"/>
          <p:cNvSpPr txBox="1"/>
          <p:nvPr>
            <p:ph idx="1" type="body"/>
          </p:nvPr>
        </p:nvSpPr>
        <p:spPr>
          <a:xfrm>
            <a:off x="424777" y="2562365"/>
            <a:ext cx="4389830" cy="2125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992" lvl="0" marL="45720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rgbClr val="003C3B"/>
              </a:buClr>
              <a:buSzPts val="1455"/>
              <a:buFont typeface="Arial"/>
              <a:buChar char="•"/>
              <a:defRPr b="0" i="0" sz="1455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9435" lvl="1" marL="9144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1273"/>
              <a:buFont typeface="Arial"/>
              <a:buChar char="•"/>
              <a:defRPr b="0" i="0" sz="1273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7942" lvl="2" marL="13716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1092"/>
              <a:buFont typeface="Arial"/>
              <a:buChar char="•"/>
              <a:defRPr b="0" i="0" sz="1092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86385" lvl="3" marL="18288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910"/>
              <a:buFont typeface="Arial"/>
              <a:buChar char="•"/>
              <a:defRPr b="0" i="0" sz="910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80606" lvl="4" marL="22860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rgbClr val="003C3B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80606" lvl="5" marL="27432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-280606" lvl="6" marL="32004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-280606" lvl="7" marL="36576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-280606" lvl="8" marL="4114800" marR="0" rtl="0" algn="l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Char char="•"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191" name="Google Shape;191;p70"/>
          <p:cNvSpPr txBox="1"/>
          <p:nvPr>
            <p:ph type="title"/>
          </p:nvPr>
        </p:nvSpPr>
        <p:spPr>
          <a:xfrm>
            <a:off x="390119" y="1301344"/>
            <a:ext cx="4043248" cy="923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3002"/>
              <a:buFont typeface="Outfit"/>
              <a:buNone/>
              <a:defRPr b="0" i="0" sz="3002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&#10;&#10;Description automatically generated with medium confidence" id="192" name="Google Shape;192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_opt3">
  <p:cSld name="Closing Slide_opt3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&#10;&#10;Description automatically generated with medium confidence" id="194" name="Google Shape;194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5320" y="102462"/>
            <a:ext cx="2856187" cy="187980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71"/>
          <p:cNvSpPr txBox="1"/>
          <p:nvPr>
            <p:ph type="title"/>
          </p:nvPr>
        </p:nvSpPr>
        <p:spPr>
          <a:xfrm>
            <a:off x="390119" y="4176465"/>
            <a:ext cx="4043248" cy="491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3002"/>
              <a:buFont typeface="Outfit"/>
              <a:buNone/>
              <a:defRPr b="0" i="0" sz="3002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_opt2">
  <p:cSld name="Closing Slide_opt2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2"/>
          <p:cNvSpPr/>
          <p:nvPr/>
        </p:nvSpPr>
        <p:spPr>
          <a:xfrm>
            <a:off x="0" y="0"/>
            <a:ext cx="9144000" cy="5143211"/>
          </a:xfrm>
          <a:custGeom>
            <a:rect b="b" l="l" r="r" t="t"/>
            <a:pathLst>
              <a:path extrusionOk="0" h="11308715" w="19832320">
                <a:moveTo>
                  <a:pt x="19831856" y="0"/>
                </a:moveTo>
                <a:lnTo>
                  <a:pt x="0" y="0"/>
                </a:lnTo>
                <a:lnTo>
                  <a:pt x="0" y="11308556"/>
                </a:lnTo>
                <a:lnTo>
                  <a:pt x="19831856" y="11308556"/>
                </a:lnTo>
                <a:lnTo>
                  <a:pt x="19831856" y="0"/>
                </a:lnTo>
                <a:close/>
              </a:path>
            </a:pathLst>
          </a:custGeom>
          <a:solidFill>
            <a:srgbClr val="003C3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72"/>
          <p:cNvSpPr txBox="1"/>
          <p:nvPr>
            <p:ph type="title"/>
          </p:nvPr>
        </p:nvSpPr>
        <p:spPr>
          <a:xfrm>
            <a:off x="390119" y="4176465"/>
            <a:ext cx="4043248" cy="491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2"/>
              <a:buFont typeface="Outfit"/>
              <a:buNone/>
              <a:defRPr b="0" i="0" sz="3002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&#10;&#10;Description automatically generated" id="199" name="Google Shape;199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5320" y="102462"/>
            <a:ext cx="2856186" cy="187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_opt1">
  <p:cSld name="Closing Slide_opt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3"/>
          <p:cNvSpPr/>
          <p:nvPr/>
        </p:nvSpPr>
        <p:spPr>
          <a:xfrm>
            <a:off x="0" y="0"/>
            <a:ext cx="9144000" cy="5143211"/>
          </a:xfrm>
          <a:custGeom>
            <a:rect b="b" l="l" r="r" t="t"/>
            <a:pathLst>
              <a:path extrusionOk="0" h="11308715" w="19832320">
                <a:moveTo>
                  <a:pt x="19831856" y="0"/>
                </a:moveTo>
                <a:lnTo>
                  <a:pt x="0" y="0"/>
                </a:lnTo>
                <a:lnTo>
                  <a:pt x="0" y="11308556"/>
                </a:lnTo>
                <a:lnTo>
                  <a:pt x="19831856" y="11308556"/>
                </a:lnTo>
                <a:lnTo>
                  <a:pt x="19831856" y="0"/>
                </a:lnTo>
                <a:close/>
              </a:path>
            </a:pathLst>
          </a:custGeom>
          <a:solidFill>
            <a:srgbClr val="017D6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73"/>
          <p:cNvSpPr txBox="1"/>
          <p:nvPr>
            <p:ph type="title"/>
          </p:nvPr>
        </p:nvSpPr>
        <p:spPr>
          <a:xfrm>
            <a:off x="390119" y="4176465"/>
            <a:ext cx="4043248" cy="491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2"/>
              <a:buFont typeface="Outfit"/>
              <a:buNone/>
              <a:defRPr b="0" i="0" sz="3002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&#10;&#10;Description automatically generated" id="203" name="Google Shape;203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5320" y="102462"/>
            <a:ext cx="2856186" cy="187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_grey_opt1">
  <p:cSld name="Cover Slide_grey_opt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2"/>
          <p:cNvSpPr txBox="1"/>
          <p:nvPr>
            <p:ph type="title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3275"/>
              <a:buFont typeface="Outfit"/>
              <a:buNone/>
              <a:defRPr b="1" i="0" sz="3275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&#10;&#10;Description automatically generated with medium confidence" id="23" name="Google Shape;23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2"/>
          <p:cNvSpPr txBox="1"/>
          <p:nvPr>
            <p:ph idx="1" type="subTitle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rgbClr val="003C3B"/>
              </a:buClr>
              <a:buSzPts val="1455"/>
              <a:buFont typeface="Arial"/>
              <a:buNone/>
              <a:defRPr b="0" i="0" sz="1455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910"/>
              <a:buFont typeface="Arial"/>
              <a:buNone/>
              <a:defRPr b="0" i="0" sz="91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lvl="2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None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lvl="3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lvl="4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lvl="5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pic>
        <p:nvPicPr>
          <p:cNvPr descr="Icon&#10;&#10;Description automatically generated" id="25" name="Google Shape;2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1261" y="181"/>
            <a:ext cx="4342739" cy="5143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_green_opt2">
  <p:cSld name="Cover Slide_green_opt2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3"/>
          <p:cNvSpPr/>
          <p:nvPr/>
        </p:nvSpPr>
        <p:spPr>
          <a:xfrm>
            <a:off x="1" y="0"/>
            <a:ext cx="9143999" cy="5143500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&#10;&#10;Description automatically generated" id="28" name="Google Shape;28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3"/>
          <p:cNvSpPr txBox="1"/>
          <p:nvPr>
            <p:ph idx="1" type="subTitle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chemeClr val="lt1"/>
              </a:buClr>
              <a:buSzPts val="1455"/>
              <a:buFont typeface="Arial"/>
              <a:buNone/>
              <a:defRPr b="0" i="0" sz="1455" u="none" cap="none" strike="noStrike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910"/>
              <a:buFont typeface="Arial"/>
              <a:buNone/>
              <a:defRPr b="0" i="0" sz="91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lvl="2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None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lvl="3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lvl="4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lvl="5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pic>
        <p:nvPicPr>
          <p:cNvPr descr="Icon&#10;&#10;Description automatically generated" id="30" name="Google Shape;3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5954" y="0"/>
            <a:ext cx="4398046" cy="5143139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3"/>
          <p:cNvSpPr txBox="1"/>
          <p:nvPr>
            <p:ph type="title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75"/>
              <a:buFont typeface="Outfit"/>
              <a:buNone/>
              <a:defRPr b="1" i="0" sz="3275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_white_opt3">
  <p:cSld name="Cover Slide_white_opt3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oup of people inside a building&#10;&#10;Description automatically generated with medium confidence" id="33" name="Google Shape;33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35531" y="-1123"/>
            <a:ext cx="4492911" cy="45206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 with medium confidence" id="34" name="Google Shape;3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4"/>
          <p:cNvSpPr txBox="1"/>
          <p:nvPr>
            <p:ph idx="1" type="subTitle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rgbClr val="003C3B"/>
              </a:buClr>
              <a:buSzPts val="1455"/>
              <a:buFont typeface="Arial"/>
              <a:buNone/>
              <a:defRPr b="0" i="0" sz="1455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910"/>
              <a:buFont typeface="Arial"/>
              <a:buNone/>
              <a:defRPr b="0" i="0" sz="91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lvl="2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None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lvl="3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lvl="4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lvl="5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36" name="Google Shape;36;p44"/>
          <p:cNvSpPr txBox="1"/>
          <p:nvPr>
            <p:ph type="title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3275"/>
              <a:buFont typeface="Outfit"/>
              <a:buNone/>
              <a:defRPr b="1" i="0" sz="3275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4"/>
          <p:cNvSpPr/>
          <p:nvPr>
            <p:ph idx="2" type="pic"/>
          </p:nvPr>
        </p:nvSpPr>
        <p:spPr>
          <a:xfrm>
            <a:off x="5474537" y="-1123"/>
            <a:ext cx="3837872" cy="416198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Slide_green_opt3">
  <p:cSld name="1_Cover Slide_green_opt3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5"/>
          <p:cNvSpPr/>
          <p:nvPr/>
        </p:nvSpPr>
        <p:spPr>
          <a:xfrm>
            <a:off x="0" y="289"/>
            <a:ext cx="9144000" cy="5143211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text, sky, outdoor, green&#10;&#10;Description automatically generated" id="40" name="Google Shape;40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48369" y="-1125"/>
            <a:ext cx="4490207" cy="4517954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45"/>
          <p:cNvSpPr txBox="1"/>
          <p:nvPr>
            <p:ph idx="1" type="subTitle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chemeClr val="lt1"/>
              </a:buClr>
              <a:buSzPts val="1455"/>
              <a:buFont typeface="Arial"/>
              <a:buNone/>
              <a:defRPr b="0" i="0" sz="1455" u="none" cap="none" strike="noStrike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910"/>
              <a:buFont typeface="Arial"/>
              <a:buNone/>
              <a:defRPr b="0" i="0" sz="91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lvl="2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None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lvl="3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lvl="4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lvl="5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42" name="Google Shape;42;p45"/>
          <p:cNvSpPr txBox="1"/>
          <p:nvPr>
            <p:ph type="title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75"/>
              <a:buFont typeface="Outfit"/>
              <a:buNone/>
              <a:defRPr b="1" i="0" sz="3275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Logo&#10;&#10;Description automatically generated" id="43" name="Google Shape;4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45"/>
          <p:cNvSpPr/>
          <p:nvPr>
            <p:ph idx="2" type="pic"/>
          </p:nvPr>
        </p:nvSpPr>
        <p:spPr>
          <a:xfrm>
            <a:off x="5474537" y="-1123"/>
            <a:ext cx="3837872" cy="416198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_white_opt4_2">
  <p:cSld name="Cover Slide_white_opt4_2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" id="46" name="Google Shape;46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85146" y="-5523"/>
            <a:ext cx="4257706" cy="515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2789" y="-5523"/>
            <a:ext cx="2878105" cy="29425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 with medium confidence" id="48" name="Google Shape;48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46"/>
          <p:cNvSpPr txBox="1"/>
          <p:nvPr>
            <p:ph idx="1" type="subTitle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rgbClr val="003C3B"/>
              </a:buClr>
              <a:buSzPts val="1455"/>
              <a:buFont typeface="Arial"/>
              <a:buNone/>
              <a:defRPr b="0" i="0" sz="1455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910"/>
              <a:buFont typeface="Arial"/>
              <a:buNone/>
              <a:defRPr b="0" i="0" sz="91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lvl="2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None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lvl="3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lvl="4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lvl="5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50" name="Google Shape;50;p46"/>
          <p:cNvSpPr txBox="1"/>
          <p:nvPr>
            <p:ph type="title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3275"/>
              <a:buFont typeface="Outfit"/>
              <a:buNone/>
              <a:defRPr b="1" i="0" sz="3275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6"/>
          <p:cNvSpPr/>
          <p:nvPr>
            <p:ph idx="2" type="pic"/>
          </p:nvPr>
        </p:nvSpPr>
        <p:spPr>
          <a:xfrm>
            <a:off x="5812789" y="6920"/>
            <a:ext cx="2878104" cy="293013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_green_opt4">
  <p:cSld name="Cover Slide_green_opt4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80"/>
            <a:ext cx="9152642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54" name="Google Shape;5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321" y="102462"/>
            <a:ext cx="1642925" cy="10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47"/>
          <p:cNvSpPr txBox="1"/>
          <p:nvPr>
            <p:ph idx="1" type="subTitle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>
                <a:schemeClr val="lt1"/>
              </a:buClr>
              <a:buSzPts val="1455"/>
              <a:buFont typeface="Arial"/>
              <a:buNone/>
              <a:defRPr b="0" i="0" sz="1455" u="none" cap="none" strike="noStrike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910"/>
              <a:buFont typeface="Arial"/>
              <a:buNone/>
              <a:defRPr b="0" i="0" sz="91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lvl="2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819"/>
              <a:buFont typeface="Arial"/>
              <a:buNone/>
              <a:defRPr b="0" i="0" sz="81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lvl="3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lvl="4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lvl="5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marR="0" rtl="0" algn="ctr">
              <a:lnSpc>
                <a:spcPct val="90000"/>
              </a:lnSpc>
              <a:spcBef>
                <a:spcPts val="227"/>
              </a:spcBef>
              <a:spcAft>
                <a:spcPts val="0"/>
              </a:spcAft>
              <a:buClr>
                <a:schemeClr val="dk1"/>
              </a:buClr>
              <a:buSzPts val="728"/>
              <a:buFont typeface="Arial"/>
              <a:buNone/>
              <a:defRPr b="0" i="0" sz="728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56" name="Google Shape;56;p47"/>
          <p:cNvSpPr txBox="1"/>
          <p:nvPr>
            <p:ph type="title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75"/>
              <a:buFont typeface="Outfit"/>
              <a:buNone/>
              <a:defRPr b="1" i="0" sz="3275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picture containing sky, building, outdoor, structure&#10;&#10;Description automatically generated" id="57" name="Google Shape;57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2789" y="-5523"/>
            <a:ext cx="2878104" cy="294257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47"/>
          <p:cNvSpPr/>
          <p:nvPr>
            <p:ph idx="2" type="pic"/>
          </p:nvPr>
        </p:nvSpPr>
        <p:spPr>
          <a:xfrm>
            <a:off x="5812789" y="6920"/>
            <a:ext cx="2878104" cy="293013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8"/>
          <p:cNvSpPr txBox="1"/>
          <p:nvPr>
            <p:ph type="title"/>
          </p:nvPr>
        </p:nvSpPr>
        <p:spPr>
          <a:xfrm>
            <a:off x="628903" y="273637"/>
            <a:ext cx="7886195" cy="994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2001"/>
              <a:buFont typeface="Outfit"/>
              <a:buNone/>
              <a:defRPr b="0" i="0" sz="2001" u="none" cap="none" strike="noStrike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"/>
          <p:cNvSpPr txBox="1"/>
          <p:nvPr>
            <p:ph type="title"/>
          </p:nvPr>
        </p:nvSpPr>
        <p:spPr>
          <a:xfrm>
            <a:off x="396400" y="2792875"/>
            <a:ext cx="4986000" cy="12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utfit"/>
              <a:buNone/>
            </a:pPr>
            <a:r>
              <a:rPr lang="en-GB"/>
              <a:t>Intro to Machine Learning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utfit"/>
              <a:buNone/>
            </a:pPr>
            <a:br>
              <a:rPr lang="en-GB"/>
            </a:br>
            <a:r>
              <a:rPr lang="en-GB" sz="2475"/>
              <a:t>Part 3 - The machine</a:t>
            </a:r>
            <a:endParaRPr sz="2475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utfit"/>
              <a:buNone/>
            </a:pPr>
            <a:r>
              <a:rPr lang="en-GB" sz="2475"/>
              <a:t>learning pipeline</a:t>
            </a:r>
            <a:endParaRPr sz="2475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395efe6ebb_0_121"/>
          <p:cNvSpPr txBox="1"/>
          <p:nvPr>
            <p:ph type="title"/>
          </p:nvPr>
        </p:nvSpPr>
        <p:spPr>
          <a:xfrm>
            <a:off x="390120" y="470470"/>
            <a:ext cx="62268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2"/>
              <a:buNone/>
            </a:pPr>
            <a:r>
              <a:rPr lang="en-GB" sz="2400"/>
              <a:t>The machine learning pipeline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2"/>
              <a:buNone/>
            </a:pPr>
            <a:r>
              <a:t/>
            </a:r>
            <a:endParaRPr sz="2200"/>
          </a:p>
        </p:txBody>
      </p:sp>
      <p:sp>
        <p:nvSpPr>
          <p:cNvPr id="344" name="Google Shape;344;g3395efe6ebb_0_121"/>
          <p:cNvSpPr/>
          <p:nvPr/>
        </p:nvSpPr>
        <p:spPr>
          <a:xfrm>
            <a:off x="504225" y="141570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Define problem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45" name="Google Shape;345;g3395efe6ebb_0_121"/>
          <p:cNvSpPr/>
          <p:nvPr/>
        </p:nvSpPr>
        <p:spPr>
          <a:xfrm>
            <a:off x="1936575" y="141570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Collect data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46" name="Google Shape;346;g3395efe6ebb_0_121"/>
          <p:cNvSpPr/>
          <p:nvPr/>
        </p:nvSpPr>
        <p:spPr>
          <a:xfrm>
            <a:off x="3368925" y="1415700"/>
            <a:ext cx="114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Preprocess data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47" name="Google Shape;347;g3395efe6ebb_0_121"/>
          <p:cNvSpPr/>
          <p:nvPr/>
        </p:nvSpPr>
        <p:spPr>
          <a:xfrm>
            <a:off x="504225" y="257175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Select model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48" name="Google Shape;348;g3395efe6ebb_0_121"/>
          <p:cNvSpPr/>
          <p:nvPr/>
        </p:nvSpPr>
        <p:spPr>
          <a:xfrm>
            <a:off x="1936575" y="257175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Define metrics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49" name="Google Shape;349;g3395efe6ebb_0_121"/>
          <p:cNvSpPr/>
          <p:nvPr/>
        </p:nvSpPr>
        <p:spPr>
          <a:xfrm>
            <a:off x="504225" y="372780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Train model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50" name="Google Shape;350;g3395efe6ebb_0_121"/>
          <p:cNvSpPr/>
          <p:nvPr/>
        </p:nvSpPr>
        <p:spPr>
          <a:xfrm>
            <a:off x="4981275" y="141570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Explore data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51" name="Google Shape;351;g3395efe6ebb_0_121"/>
          <p:cNvSpPr/>
          <p:nvPr/>
        </p:nvSpPr>
        <p:spPr>
          <a:xfrm>
            <a:off x="3368925" y="2571750"/>
            <a:ext cx="114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Feature engineering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52" name="Google Shape;352;g3395efe6ebb_0_121"/>
          <p:cNvSpPr/>
          <p:nvPr/>
        </p:nvSpPr>
        <p:spPr>
          <a:xfrm>
            <a:off x="1936575" y="372780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Evaluate model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353" name="Google Shape;353;g3395efe6ebb_0_121"/>
          <p:cNvCxnSpPr>
            <a:stCxn id="344" idx="3"/>
            <a:endCxn id="345" idx="1"/>
          </p:cNvCxnSpPr>
          <p:nvPr/>
        </p:nvCxnSpPr>
        <p:spPr>
          <a:xfrm>
            <a:off x="1464225" y="1730850"/>
            <a:ext cx="472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4" name="Google Shape;354;g3395efe6ebb_0_121"/>
          <p:cNvCxnSpPr>
            <a:stCxn id="345" idx="3"/>
            <a:endCxn id="346" idx="1"/>
          </p:cNvCxnSpPr>
          <p:nvPr/>
        </p:nvCxnSpPr>
        <p:spPr>
          <a:xfrm>
            <a:off x="2896575" y="1730850"/>
            <a:ext cx="472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5" name="Google Shape;355;g3395efe6ebb_0_121"/>
          <p:cNvCxnSpPr>
            <a:stCxn id="346" idx="3"/>
            <a:endCxn id="350" idx="1"/>
          </p:cNvCxnSpPr>
          <p:nvPr/>
        </p:nvCxnSpPr>
        <p:spPr>
          <a:xfrm>
            <a:off x="4508925" y="1730850"/>
            <a:ext cx="472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6" name="Google Shape;356;g3395efe6ebb_0_121"/>
          <p:cNvCxnSpPr>
            <a:stCxn id="347" idx="3"/>
            <a:endCxn id="348" idx="1"/>
          </p:cNvCxnSpPr>
          <p:nvPr/>
        </p:nvCxnSpPr>
        <p:spPr>
          <a:xfrm>
            <a:off x="1464225" y="2886900"/>
            <a:ext cx="472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7" name="Google Shape;357;g3395efe6ebb_0_121"/>
          <p:cNvCxnSpPr>
            <a:stCxn id="348" idx="3"/>
            <a:endCxn id="351" idx="1"/>
          </p:cNvCxnSpPr>
          <p:nvPr/>
        </p:nvCxnSpPr>
        <p:spPr>
          <a:xfrm>
            <a:off x="2896575" y="2886900"/>
            <a:ext cx="472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8" name="Google Shape;358;g3395efe6ebb_0_121"/>
          <p:cNvCxnSpPr>
            <a:stCxn id="349" idx="3"/>
            <a:endCxn id="352" idx="1"/>
          </p:cNvCxnSpPr>
          <p:nvPr/>
        </p:nvCxnSpPr>
        <p:spPr>
          <a:xfrm>
            <a:off x="1464225" y="4042950"/>
            <a:ext cx="472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9" name="Google Shape;359;g3395efe6ebb_0_121"/>
          <p:cNvSpPr/>
          <p:nvPr/>
        </p:nvSpPr>
        <p:spPr>
          <a:xfrm>
            <a:off x="3250425" y="2382600"/>
            <a:ext cx="1377000" cy="10086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3395efe6ebb_0_121"/>
          <p:cNvSpPr/>
          <p:nvPr/>
        </p:nvSpPr>
        <p:spPr>
          <a:xfrm>
            <a:off x="4845600" y="2748775"/>
            <a:ext cx="3986700" cy="21093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61" name="Google Shape;361;g3395efe6ebb_0_121"/>
          <p:cNvSpPr txBox="1"/>
          <p:nvPr/>
        </p:nvSpPr>
        <p:spPr>
          <a:xfrm>
            <a:off x="4845600" y="2748775"/>
            <a:ext cx="3986700" cy="20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Engineer features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3C3B"/>
              </a:buClr>
              <a:buSzPts val="1400"/>
              <a:buFont typeface="Outfit"/>
              <a:buChar char="●"/>
            </a:pP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Ensure data is encoded correctly for models.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1400"/>
              <a:buFont typeface="Outfit"/>
              <a:buChar char="●"/>
            </a:pP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Things like one-hot encoding, scaling, normalisation, outliers, vectorisation, tokenisation, image processing, etc.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1400"/>
              <a:buFont typeface="Outfit"/>
              <a:buChar char="●"/>
            </a:pP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Basically get the data ready for training.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395efe6ebb_0_145"/>
          <p:cNvSpPr txBox="1"/>
          <p:nvPr>
            <p:ph type="title"/>
          </p:nvPr>
        </p:nvSpPr>
        <p:spPr>
          <a:xfrm>
            <a:off x="390120" y="470470"/>
            <a:ext cx="62268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2"/>
              <a:buNone/>
            </a:pPr>
            <a:r>
              <a:rPr lang="en-GB" sz="2400"/>
              <a:t>The machine learning pipeline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2"/>
              <a:buNone/>
            </a:pPr>
            <a:r>
              <a:t/>
            </a:r>
            <a:endParaRPr sz="2200"/>
          </a:p>
        </p:txBody>
      </p:sp>
      <p:sp>
        <p:nvSpPr>
          <p:cNvPr id="367" name="Google Shape;367;g3395efe6ebb_0_145"/>
          <p:cNvSpPr/>
          <p:nvPr/>
        </p:nvSpPr>
        <p:spPr>
          <a:xfrm>
            <a:off x="504225" y="141570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Define problem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68" name="Google Shape;368;g3395efe6ebb_0_145"/>
          <p:cNvSpPr/>
          <p:nvPr/>
        </p:nvSpPr>
        <p:spPr>
          <a:xfrm>
            <a:off x="1936575" y="141570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Collect data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69" name="Google Shape;369;g3395efe6ebb_0_145"/>
          <p:cNvSpPr/>
          <p:nvPr/>
        </p:nvSpPr>
        <p:spPr>
          <a:xfrm>
            <a:off x="3368925" y="1415700"/>
            <a:ext cx="114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Preprocess data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70" name="Google Shape;370;g3395efe6ebb_0_145"/>
          <p:cNvSpPr/>
          <p:nvPr/>
        </p:nvSpPr>
        <p:spPr>
          <a:xfrm>
            <a:off x="504225" y="257175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Select model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71" name="Google Shape;371;g3395efe6ebb_0_145"/>
          <p:cNvSpPr/>
          <p:nvPr/>
        </p:nvSpPr>
        <p:spPr>
          <a:xfrm>
            <a:off x="1936575" y="257175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Define metrics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72" name="Google Shape;372;g3395efe6ebb_0_145"/>
          <p:cNvSpPr/>
          <p:nvPr/>
        </p:nvSpPr>
        <p:spPr>
          <a:xfrm>
            <a:off x="504225" y="372780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Train model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73" name="Google Shape;373;g3395efe6ebb_0_145"/>
          <p:cNvSpPr/>
          <p:nvPr/>
        </p:nvSpPr>
        <p:spPr>
          <a:xfrm>
            <a:off x="4981275" y="141570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Explore data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74" name="Google Shape;374;g3395efe6ebb_0_145"/>
          <p:cNvSpPr/>
          <p:nvPr/>
        </p:nvSpPr>
        <p:spPr>
          <a:xfrm>
            <a:off x="3368925" y="2571750"/>
            <a:ext cx="114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Feature engineering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75" name="Google Shape;375;g3395efe6ebb_0_145"/>
          <p:cNvSpPr/>
          <p:nvPr/>
        </p:nvSpPr>
        <p:spPr>
          <a:xfrm>
            <a:off x="1936575" y="372780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Evaluate model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376" name="Google Shape;376;g3395efe6ebb_0_145"/>
          <p:cNvCxnSpPr>
            <a:stCxn id="367" idx="3"/>
            <a:endCxn id="368" idx="1"/>
          </p:cNvCxnSpPr>
          <p:nvPr/>
        </p:nvCxnSpPr>
        <p:spPr>
          <a:xfrm>
            <a:off x="1464225" y="1730850"/>
            <a:ext cx="472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7" name="Google Shape;377;g3395efe6ebb_0_145"/>
          <p:cNvCxnSpPr>
            <a:stCxn id="368" idx="3"/>
            <a:endCxn id="369" idx="1"/>
          </p:cNvCxnSpPr>
          <p:nvPr/>
        </p:nvCxnSpPr>
        <p:spPr>
          <a:xfrm>
            <a:off x="2896575" y="1730850"/>
            <a:ext cx="472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8" name="Google Shape;378;g3395efe6ebb_0_145"/>
          <p:cNvCxnSpPr>
            <a:stCxn id="369" idx="3"/>
            <a:endCxn id="373" idx="1"/>
          </p:cNvCxnSpPr>
          <p:nvPr/>
        </p:nvCxnSpPr>
        <p:spPr>
          <a:xfrm>
            <a:off x="4508925" y="1730850"/>
            <a:ext cx="472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9" name="Google Shape;379;g3395efe6ebb_0_145"/>
          <p:cNvCxnSpPr>
            <a:stCxn id="370" idx="3"/>
            <a:endCxn id="371" idx="1"/>
          </p:cNvCxnSpPr>
          <p:nvPr/>
        </p:nvCxnSpPr>
        <p:spPr>
          <a:xfrm>
            <a:off x="1464225" y="2886900"/>
            <a:ext cx="472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0" name="Google Shape;380;g3395efe6ebb_0_145"/>
          <p:cNvCxnSpPr>
            <a:stCxn id="371" idx="3"/>
            <a:endCxn id="374" idx="1"/>
          </p:cNvCxnSpPr>
          <p:nvPr/>
        </p:nvCxnSpPr>
        <p:spPr>
          <a:xfrm>
            <a:off x="2896575" y="2886900"/>
            <a:ext cx="472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1" name="Google Shape;381;g3395efe6ebb_0_145"/>
          <p:cNvCxnSpPr>
            <a:stCxn id="372" idx="3"/>
            <a:endCxn id="375" idx="1"/>
          </p:cNvCxnSpPr>
          <p:nvPr/>
        </p:nvCxnSpPr>
        <p:spPr>
          <a:xfrm>
            <a:off x="1464225" y="4042950"/>
            <a:ext cx="472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2" name="Google Shape;382;g3395efe6ebb_0_145"/>
          <p:cNvSpPr/>
          <p:nvPr/>
        </p:nvSpPr>
        <p:spPr>
          <a:xfrm>
            <a:off x="1728075" y="3538650"/>
            <a:ext cx="1377000" cy="10086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3395efe6ebb_0_145"/>
          <p:cNvSpPr/>
          <p:nvPr/>
        </p:nvSpPr>
        <p:spPr>
          <a:xfrm>
            <a:off x="4845600" y="2748775"/>
            <a:ext cx="3986700" cy="20409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3395efe6ebb_0_145"/>
          <p:cNvSpPr txBox="1"/>
          <p:nvPr/>
        </p:nvSpPr>
        <p:spPr>
          <a:xfrm>
            <a:off x="4845600" y="2748775"/>
            <a:ext cx="4065600" cy="20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Evaluate model performance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3C3B"/>
              </a:buClr>
              <a:buSzPts val="1400"/>
              <a:buFont typeface="Outfit"/>
              <a:buChar char="●"/>
            </a:pP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Using the metrics decided earlier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1400"/>
              <a:buFont typeface="Outfit"/>
              <a:buChar char="●"/>
            </a:pP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Initially validate on your held out </a:t>
            </a: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validation</a:t>
            </a: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 set (if cross validating)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1400"/>
              <a:buFont typeface="Outfit"/>
              <a:buChar char="●"/>
            </a:pP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Perform fine tuning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1400"/>
              <a:buFont typeface="Outfit"/>
              <a:buChar char="●"/>
            </a:pP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Finally, evaluate the model on the held out test set.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395efe6ebb_0_171"/>
          <p:cNvSpPr txBox="1"/>
          <p:nvPr>
            <p:ph type="title"/>
          </p:nvPr>
        </p:nvSpPr>
        <p:spPr>
          <a:xfrm>
            <a:off x="390120" y="470470"/>
            <a:ext cx="62268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2"/>
              <a:buNone/>
            </a:pPr>
            <a:r>
              <a:rPr lang="en-GB" sz="2400"/>
              <a:t>The machine learning pipeline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2"/>
              <a:buNone/>
            </a:pPr>
            <a:r>
              <a:t/>
            </a:r>
            <a:endParaRPr sz="2200"/>
          </a:p>
        </p:txBody>
      </p:sp>
      <p:sp>
        <p:nvSpPr>
          <p:cNvPr id="390" name="Google Shape;390;g3395efe6ebb_0_171"/>
          <p:cNvSpPr/>
          <p:nvPr/>
        </p:nvSpPr>
        <p:spPr>
          <a:xfrm>
            <a:off x="504225" y="141570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Define problem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91" name="Google Shape;391;g3395efe6ebb_0_171"/>
          <p:cNvSpPr/>
          <p:nvPr/>
        </p:nvSpPr>
        <p:spPr>
          <a:xfrm>
            <a:off x="1936575" y="141570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Collect data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92" name="Google Shape;392;g3395efe6ebb_0_171"/>
          <p:cNvSpPr/>
          <p:nvPr/>
        </p:nvSpPr>
        <p:spPr>
          <a:xfrm>
            <a:off x="3368925" y="1415700"/>
            <a:ext cx="114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Preprocess data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93" name="Google Shape;393;g3395efe6ebb_0_171"/>
          <p:cNvSpPr/>
          <p:nvPr/>
        </p:nvSpPr>
        <p:spPr>
          <a:xfrm>
            <a:off x="504225" y="257175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Select model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94" name="Google Shape;394;g3395efe6ebb_0_171"/>
          <p:cNvSpPr/>
          <p:nvPr/>
        </p:nvSpPr>
        <p:spPr>
          <a:xfrm>
            <a:off x="1936575" y="257175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Define metrics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95" name="Google Shape;395;g3395efe6ebb_0_171"/>
          <p:cNvSpPr/>
          <p:nvPr/>
        </p:nvSpPr>
        <p:spPr>
          <a:xfrm>
            <a:off x="504225" y="372780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Train model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96" name="Google Shape;396;g3395efe6ebb_0_171"/>
          <p:cNvSpPr/>
          <p:nvPr/>
        </p:nvSpPr>
        <p:spPr>
          <a:xfrm>
            <a:off x="4981275" y="141570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Explore data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97" name="Google Shape;397;g3395efe6ebb_0_171"/>
          <p:cNvSpPr/>
          <p:nvPr/>
        </p:nvSpPr>
        <p:spPr>
          <a:xfrm>
            <a:off x="3368925" y="2571750"/>
            <a:ext cx="114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Feature engineering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98" name="Google Shape;398;g3395efe6ebb_0_171"/>
          <p:cNvSpPr/>
          <p:nvPr/>
        </p:nvSpPr>
        <p:spPr>
          <a:xfrm>
            <a:off x="1936575" y="372780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Evaluate model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399" name="Google Shape;399;g3395efe6ebb_0_171"/>
          <p:cNvCxnSpPr>
            <a:stCxn id="390" idx="3"/>
            <a:endCxn id="391" idx="1"/>
          </p:cNvCxnSpPr>
          <p:nvPr/>
        </p:nvCxnSpPr>
        <p:spPr>
          <a:xfrm>
            <a:off x="1464225" y="1730850"/>
            <a:ext cx="472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0" name="Google Shape;400;g3395efe6ebb_0_171"/>
          <p:cNvCxnSpPr>
            <a:stCxn id="391" idx="3"/>
            <a:endCxn id="392" idx="1"/>
          </p:cNvCxnSpPr>
          <p:nvPr/>
        </p:nvCxnSpPr>
        <p:spPr>
          <a:xfrm>
            <a:off x="2896575" y="1730850"/>
            <a:ext cx="472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g3395efe6ebb_0_171"/>
          <p:cNvCxnSpPr>
            <a:stCxn id="392" idx="3"/>
            <a:endCxn id="396" idx="1"/>
          </p:cNvCxnSpPr>
          <p:nvPr/>
        </p:nvCxnSpPr>
        <p:spPr>
          <a:xfrm>
            <a:off x="4508925" y="1730850"/>
            <a:ext cx="472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2" name="Google Shape;402;g3395efe6ebb_0_171"/>
          <p:cNvCxnSpPr>
            <a:stCxn id="393" idx="3"/>
            <a:endCxn id="394" idx="1"/>
          </p:cNvCxnSpPr>
          <p:nvPr/>
        </p:nvCxnSpPr>
        <p:spPr>
          <a:xfrm>
            <a:off x="1464225" y="2886900"/>
            <a:ext cx="472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3" name="Google Shape;403;g3395efe6ebb_0_171"/>
          <p:cNvCxnSpPr>
            <a:stCxn id="394" idx="3"/>
            <a:endCxn id="397" idx="1"/>
          </p:cNvCxnSpPr>
          <p:nvPr/>
        </p:nvCxnSpPr>
        <p:spPr>
          <a:xfrm>
            <a:off x="2896575" y="2886900"/>
            <a:ext cx="472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4" name="Google Shape;404;g3395efe6ebb_0_171"/>
          <p:cNvCxnSpPr>
            <a:stCxn id="395" idx="3"/>
            <a:endCxn id="398" idx="1"/>
          </p:cNvCxnSpPr>
          <p:nvPr/>
        </p:nvCxnSpPr>
        <p:spPr>
          <a:xfrm>
            <a:off x="1464225" y="4042950"/>
            <a:ext cx="472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5" name="Google Shape;405;g3395efe6ebb_0_171"/>
          <p:cNvSpPr/>
          <p:nvPr/>
        </p:nvSpPr>
        <p:spPr>
          <a:xfrm>
            <a:off x="4845600" y="2901175"/>
            <a:ext cx="3986700" cy="16092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3395efe6ebb_0_171"/>
          <p:cNvSpPr txBox="1"/>
          <p:nvPr/>
        </p:nvSpPr>
        <p:spPr>
          <a:xfrm>
            <a:off x="4845600" y="2901175"/>
            <a:ext cx="3986700" cy="15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What next?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3C3B"/>
              </a:buClr>
              <a:buSzPts val="1400"/>
              <a:buFont typeface="Outfit"/>
              <a:buChar char="●"/>
            </a:pP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Is performance good enough?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1400"/>
              <a:buFont typeface="Outfit"/>
              <a:buChar char="●"/>
            </a:pP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Yes: launch model, product, research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1400"/>
              <a:buFont typeface="Outfit"/>
              <a:buChar char="●"/>
            </a:pP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No: what can we do to improve performance?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07" name="Google Shape;407;g3395efe6ebb_0_171"/>
          <p:cNvSpPr/>
          <p:nvPr/>
        </p:nvSpPr>
        <p:spPr>
          <a:xfrm>
            <a:off x="3112725" y="3538650"/>
            <a:ext cx="1396200" cy="10086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???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408" name="Google Shape;408;g3395efe6ebb_0_171"/>
          <p:cNvCxnSpPr/>
          <p:nvPr/>
        </p:nvCxnSpPr>
        <p:spPr>
          <a:xfrm>
            <a:off x="2935375" y="4042950"/>
            <a:ext cx="472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395efe6ebb_0_197"/>
          <p:cNvSpPr txBox="1"/>
          <p:nvPr>
            <p:ph type="title"/>
          </p:nvPr>
        </p:nvSpPr>
        <p:spPr>
          <a:xfrm>
            <a:off x="390120" y="470470"/>
            <a:ext cx="62268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2"/>
              <a:buNone/>
            </a:pPr>
            <a:r>
              <a:rPr lang="en-GB" sz="2400"/>
              <a:t>Improving</a:t>
            </a:r>
            <a:r>
              <a:rPr lang="en-GB" sz="2400"/>
              <a:t> model performance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2"/>
              <a:buNone/>
            </a:pPr>
            <a:r>
              <a:t/>
            </a:r>
            <a:endParaRPr sz="2200"/>
          </a:p>
        </p:txBody>
      </p:sp>
      <p:sp>
        <p:nvSpPr>
          <p:cNvPr id="414" name="Google Shape;414;g3395efe6ebb_0_197"/>
          <p:cNvSpPr/>
          <p:nvPr/>
        </p:nvSpPr>
        <p:spPr>
          <a:xfrm>
            <a:off x="504225" y="141570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Define problem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15" name="Google Shape;415;g3395efe6ebb_0_197"/>
          <p:cNvSpPr/>
          <p:nvPr/>
        </p:nvSpPr>
        <p:spPr>
          <a:xfrm>
            <a:off x="1936575" y="141570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Collect data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16" name="Google Shape;416;g3395efe6ebb_0_197"/>
          <p:cNvSpPr/>
          <p:nvPr/>
        </p:nvSpPr>
        <p:spPr>
          <a:xfrm>
            <a:off x="3368925" y="1415700"/>
            <a:ext cx="114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Preprocess data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17" name="Google Shape;417;g3395efe6ebb_0_197"/>
          <p:cNvSpPr/>
          <p:nvPr/>
        </p:nvSpPr>
        <p:spPr>
          <a:xfrm>
            <a:off x="504225" y="257175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Select model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18" name="Google Shape;418;g3395efe6ebb_0_197"/>
          <p:cNvSpPr/>
          <p:nvPr/>
        </p:nvSpPr>
        <p:spPr>
          <a:xfrm>
            <a:off x="1936575" y="257175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Define metrics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19" name="Google Shape;419;g3395efe6ebb_0_197"/>
          <p:cNvSpPr/>
          <p:nvPr/>
        </p:nvSpPr>
        <p:spPr>
          <a:xfrm>
            <a:off x="504225" y="372780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Train model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20" name="Google Shape;420;g3395efe6ebb_0_197"/>
          <p:cNvSpPr/>
          <p:nvPr/>
        </p:nvSpPr>
        <p:spPr>
          <a:xfrm>
            <a:off x="4981275" y="141570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Explore data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21" name="Google Shape;421;g3395efe6ebb_0_197"/>
          <p:cNvSpPr/>
          <p:nvPr/>
        </p:nvSpPr>
        <p:spPr>
          <a:xfrm>
            <a:off x="3368925" y="2571750"/>
            <a:ext cx="114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Feature engineering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22" name="Google Shape;422;g3395efe6ebb_0_197"/>
          <p:cNvSpPr/>
          <p:nvPr/>
        </p:nvSpPr>
        <p:spPr>
          <a:xfrm>
            <a:off x="1936575" y="372780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Evaluate model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423" name="Google Shape;423;g3395efe6ebb_0_197"/>
          <p:cNvCxnSpPr>
            <a:stCxn id="414" idx="3"/>
            <a:endCxn id="415" idx="1"/>
          </p:cNvCxnSpPr>
          <p:nvPr/>
        </p:nvCxnSpPr>
        <p:spPr>
          <a:xfrm>
            <a:off x="1464225" y="1730850"/>
            <a:ext cx="472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4" name="Google Shape;424;g3395efe6ebb_0_197"/>
          <p:cNvCxnSpPr>
            <a:stCxn id="415" idx="3"/>
            <a:endCxn id="416" idx="1"/>
          </p:cNvCxnSpPr>
          <p:nvPr/>
        </p:nvCxnSpPr>
        <p:spPr>
          <a:xfrm>
            <a:off x="2896575" y="1730850"/>
            <a:ext cx="472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5" name="Google Shape;425;g3395efe6ebb_0_197"/>
          <p:cNvCxnSpPr>
            <a:stCxn id="416" idx="3"/>
            <a:endCxn id="420" idx="1"/>
          </p:cNvCxnSpPr>
          <p:nvPr/>
        </p:nvCxnSpPr>
        <p:spPr>
          <a:xfrm>
            <a:off x="4508925" y="1730850"/>
            <a:ext cx="472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6" name="Google Shape;426;g3395efe6ebb_0_197"/>
          <p:cNvCxnSpPr>
            <a:stCxn id="417" idx="3"/>
            <a:endCxn id="418" idx="1"/>
          </p:cNvCxnSpPr>
          <p:nvPr/>
        </p:nvCxnSpPr>
        <p:spPr>
          <a:xfrm>
            <a:off x="1464225" y="2886900"/>
            <a:ext cx="472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7" name="Google Shape;427;g3395efe6ebb_0_197"/>
          <p:cNvCxnSpPr>
            <a:stCxn id="418" idx="3"/>
            <a:endCxn id="421" idx="1"/>
          </p:cNvCxnSpPr>
          <p:nvPr/>
        </p:nvCxnSpPr>
        <p:spPr>
          <a:xfrm>
            <a:off x="2896575" y="2886900"/>
            <a:ext cx="472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8" name="Google Shape;428;g3395efe6ebb_0_197"/>
          <p:cNvCxnSpPr>
            <a:stCxn id="419" idx="3"/>
            <a:endCxn id="422" idx="1"/>
          </p:cNvCxnSpPr>
          <p:nvPr/>
        </p:nvCxnSpPr>
        <p:spPr>
          <a:xfrm>
            <a:off x="1464225" y="4042950"/>
            <a:ext cx="472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9" name="Google Shape;429;g3395efe6ebb_0_197"/>
          <p:cNvSpPr/>
          <p:nvPr/>
        </p:nvSpPr>
        <p:spPr>
          <a:xfrm>
            <a:off x="4845600" y="3053575"/>
            <a:ext cx="3986700" cy="1609200"/>
          </a:xfrm>
          <a:prstGeom prst="rect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3395efe6ebb_0_197"/>
          <p:cNvSpPr txBox="1"/>
          <p:nvPr/>
        </p:nvSpPr>
        <p:spPr>
          <a:xfrm>
            <a:off x="4845600" y="3053575"/>
            <a:ext cx="3986700" cy="15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Improving performance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3C3B"/>
              </a:buClr>
              <a:buSzPts val="1400"/>
              <a:buFont typeface="Outfit"/>
              <a:buChar char="●"/>
            </a:pP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Go back and explore the raw data further 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1400"/>
              <a:buFont typeface="Outfit"/>
              <a:buChar char="●"/>
            </a:pP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Change model/approach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1400"/>
              <a:buFont typeface="Outfit"/>
              <a:buChar char="●"/>
            </a:pP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Improve the feature engineering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1400"/>
              <a:buFont typeface="Outfit"/>
              <a:buChar char="●"/>
            </a:pP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Collect more data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31" name="Google Shape;431;g3395efe6ebb_0_197"/>
          <p:cNvSpPr/>
          <p:nvPr/>
        </p:nvSpPr>
        <p:spPr>
          <a:xfrm>
            <a:off x="311700" y="2382600"/>
            <a:ext cx="1396200" cy="1008600"/>
          </a:xfrm>
          <a:prstGeom prst="rect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3395efe6ebb_0_197"/>
          <p:cNvSpPr/>
          <p:nvPr/>
        </p:nvSpPr>
        <p:spPr>
          <a:xfrm>
            <a:off x="3240825" y="2382600"/>
            <a:ext cx="1396200" cy="1008600"/>
          </a:xfrm>
          <a:prstGeom prst="rect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3395efe6ebb_0_197"/>
          <p:cNvSpPr/>
          <p:nvPr/>
        </p:nvSpPr>
        <p:spPr>
          <a:xfrm>
            <a:off x="4801425" y="1226550"/>
            <a:ext cx="1396200" cy="1008600"/>
          </a:xfrm>
          <a:prstGeom prst="rect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3395efe6ebb_0_197"/>
          <p:cNvSpPr/>
          <p:nvPr/>
        </p:nvSpPr>
        <p:spPr>
          <a:xfrm>
            <a:off x="1718475" y="1226550"/>
            <a:ext cx="1396200" cy="1008600"/>
          </a:xfrm>
          <a:prstGeom prst="rect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395efe6ebb_0_228"/>
          <p:cNvSpPr txBox="1"/>
          <p:nvPr>
            <p:ph type="title"/>
          </p:nvPr>
        </p:nvSpPr>
        <p:spPr>
          <a:xfrm>
            <a:off x="390120" y="470470"/>
            <a:ext cx="62268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2"/>
              <a:buNone/>
            </a:pPr>
            <a:r>
              <a:rPr lang="en-GB" sz="2400"/>
              <a:t>Where is most effort spent?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2"/>
              <a:buNone/>
            </a:pPr>
            <a:r>
              <a:t/>
            </a:r>
            <a:endParaRPr sz="2200"/>
          </a:p>
        </p:txBody>
      </p:sp>
      <p:sp>
        <p:nvSpPr>
          <p:cNvPr id="440" name="Google Shape;440;g3395efe6ebb_0_228"/>
          <p:cNvSpPr/>
          <p:nvPr/>
        </p:nvSpPr>
        <p:spPr>
          <a:xfrm>
            <a:off x="504225" y="141570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Define problem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41" name="Google Shape;441;g3395efe6ebb_0_228"/>
          <p:cNvSpPr/>
          <p:nvPr/>
        </p:nvSpPr>
        <p:spPr>
          <a:xfrm>
            <a:off x="1936575" y="141570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Collect data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42" name="Google Shape;442;g3395efe6ebb_0_228"/>
          <p:cNvSpPr/>
          <p:nvPr/>
        </p:nvSpPr>
        <p:spPr>
          <a:xfrm>
            <a:off x="3368925" y="1415700"/>
            <a:ext cx="114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Preprocess data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43" name="Google Shape;443;g3395efe6ebb_0_228"/>
          <p:cNvSpPr/>
          <p:nvPr/>
        </p:nvSpPr>
        <p:spPr>
          <a:xfrm>
            <a:off x="504225" y="257175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Select model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44" name="Google Shape;444;g3395efe6ebb_0_228"/>
          <p:cNvSpPr/>
          <p:nvPr/>
        </p:nvSpPr>
        <p:spPr>
          <a:xfrm>
            <a:off x="1936575" y="257175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Define metrics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45" name="Google Shape;445;g3395efe6ebb_0_228"/>
          <p:cNvSpPr/>
          <p:nvPr/>
        </p:nvSpPr>
        <p:spPr>
          <a:xfrm>
            <a:off x="504225" y="372780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Train model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46" name="Google Shape;446;g3395efe6ebb_0_228"/>
          <p:cNvSpPr/>
          <p:nvPr/>
        </p:nvSpPr>
        <p:spPr>
          <a:xfrm>
            <a:off x="4981275" y="141570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Explore data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47" name="Google Shape;447;g3395efe6ebb_0_228"/>
          <p:cNvSpPr/>
          <p:nvPr/>
        </p:nvSpPr>
        <p:spPr>
          <a:xfrm>
            <a:off x="3368925" y="2571750"/>
            <a:ext cx="114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Feature engineering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48" name="Google Shape;448;g3395efe6ebb_0_228"/>
          <p:cNvSpPr/>
          <p:nvPr/>
        </p:nvSpPr>
        <p:spPr>
          <a:xfrm>
            <a:off x="1936575" y="372780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Evaluate model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449" name="Google Shape;449;g3395efe6ebb_0_228"/>
          <p:cNvCxnSpPr>
            <a:stCxn id="440" idx="3"/>
            <a:endCxn id="441" idx="1"/>
          </p:cNvCxnSpPr>
          <p:nvPr/>
        </p:nvCxnSpPr>
        <p:spPr>
          <a:xfrm>
            <a:off x="1464225" y="1730850"/>
            <a:ext cx="472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0" name="Google Shape;450;g3395efe6ebb_0_228"/>
          <p:cNvCxnSpPr>
            <a:stCxn id="441" idx="3"/>
            <a:endCxn id="442" idx="1"/>
          </p:cNvCxnSpPr>
          <p:nvPr/>
        </p:nvCxnSpPr>
        <p:spPr>
          <a:xfrm>
            <a:off x="2896575" y="1730850"/>
            <a:ext cx="472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1" name="Google Shape;451;g3395efe6ebb_0_228"/>
          <p:cNvCxnSpPr>
            <a:stCxn id="442" idx="3"/>
            <a:endCxn id="446" idx="1"/>
          </p:cNvCxnSpPr>
          <p:nvPr/>
        </p:nvCxnSpPr>
        <p:spPr>
          <a:xfrm>
            <a:off x="4508925" y="1730850"/>
            <a:ext cx="472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2" name="Google Shape;452;g3395efe6ebb_0_228"/>
          <p:cNvCxnSpPr>
            <a:stCxn id="443" idx="3"/>
            <a:endCxn id="444" idx="1"/>
          </p:cNvCxnSpPr>
          <p:nvPr/>
        </p:nvCxnSpPr>
        <p:spPr>
          <a:xfrm>
            <a:off x="1464225" y="2886900"/>
            <a:ext cx="472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3" name="Google Shape;453;g3395efe6ebb_0_228"/>
          <p:cNvCxnSpPr>
            <a:stCxn id="444" idx="3"/>
            <a:endCxn id="447" idx="1"/>
          </p:cNvCxnSpPr>
          <p:nvPr/>
        </p:nvCxnSpPr>
        <p:spPr>
          <a:xfrm>
            <a:off x="2896575" y="2886900"/>
            <a:ext cx="472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4" name="Google Shape;454;g3395efe6ebb_0_228"/>
          <p:cNvCxnSpPr>
            <a:stCxn id="445" idx="3"/>
            <a:endCxn id="448" idx="1"/>
          </p:cNvCxnSpPr>
          <p:nvPr/>
        </p:nvCxnSpPr>
        <p:spPr>
          <a:xfrm>
            <a:off x="1464225" y="4042950"/>
            <a:ext cx="472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5" name="Google Shape;455;g3395efe6ebb_0_228"/>
          <p:cNvSpPr/>
          <p:nvPr/>
        </p:nvSpPr>
        <p:spPr>
          <a:xfrm>
            <a:off x="3240825" y="2382600"/>
            <a:ext cx="1396200" cy="1008600"/>
          </a:xfrm>
          <a:prstGeom prst="rect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3395efe6ebb_0_228"/>
          <p:cNvSpPr/>
          <p:nvPr/>
        </p:nvSpPr>
        <p:spPr>
          <a:xfrm>
            <a:off x="4801425" y="1226550"/>
            <a:ext cx="1396200" cy="1008600"/>
          </a:xfrm>
          <a:prstGeom prst="rect">
            <a:avLst/>
          </a:prstGeom>
          <a:noFill/>
          <a:ln cap="flat" cmpd="sng" w="38100">
            <a:solidFill>
              <a:srgbClr val="3D85C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3395efe6ebb_0_228"/>
          <p:cNvSpPr/>
          <p:nvPr/>
        </p:nvSpPr>
        <p:spPr>
          <a:xfrm>
            <a:off x="1718475" y="1226550"/>
            <a:ext cx="1396200" cy="1008600"/>
          </a:xfrm>
          <a:prstGeom prst="rect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3395efe6ebb_0_228"/>
          <p:cNvSpPr/>
          <p:nvPr/>
        </p:nvSpPr>
        <p:spPr>
          <a:xfrm>
            <a:off x="1718475" y="3538650"/>
            <a:ext cx="1396200" cy="1008600"/>
          </a:xfrm>
          <a:prstGeom prst="rect">
            <a:avLst/>
          </a:prstGeom>
          <a:noFill/>
          <a:ln cap="flat" cmpd="sng" w="38100">
            <a:solidFill>
              <a:srgbClr val="3D85C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3395efe6ebb_0_228"/>
          <p:cNvSpPr/>
          <p:nvPr/>
        </p:nvSpPr>
        <p:spPr>
          <a:xfrm>
            <a:off x="4845600" y="2596375"/>
            <a:ext cx="3986700" cy="2348700"/>
          </a:xfrm>
          <a:prstGeom prst="rect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g3395efe6ebb_0_228"/>
          <p:cNvSpPr txBox="1"/>
          <p:nvPr/>
        </p:nvSpPr>
        <p:spPr>
          <a:xfrm>
            <a:off x="4845600" y="2596375"/>
            <a:ext cx="3986700" cy="23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High effort: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3C3B"/>
              </a:buClr>
              <a:buSzPts val="1400"/>
              <a:buFont typeface="Outfit"/>
              <a:buChar char="●"/>
            </a:pP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Data collection, feature engineering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1400"/>
              <a:buFont typeface="Outfit"/>
              <a:buChar char="●"/>
            </a:pP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Maybe evaluation/fine tuning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Then: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3C3B"/>
              </a:buClr>
              <a:buSzPts val="1400"/>
              <a:buFont typeface="Outfit"/>
              <a:buChar char="●"/>
            </a:pP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Data exploration/understanding problem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1400"/>
              <a:buFont typeface="Outfit"/>
              <a:buChar char="●"/>
            </a:pP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Model training might also be hard, if high compute or RAM requirements.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61" name="Google Shape;461;g3395efe6ebb_0_228"/>
          <p:cNvSpPr/>
          <p:nvPr/>
        </p:nvSpPr>
        <p:spPr>
          <a:xfrm>
            <a:off x="286125" y="3538650"/>
            <a:ext cx="1284900" cy="1008600"/>
          </a:xfrm>
          <a:prstGeom prst="rect">
            <a:avLst/>
          </a:prstGeom>
          <a:noFill/>
          <a:ln cap="flat" cmpd="sng" w="38100">
            <a:solidFill>
              <a:srgbClr val="3D85C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/>
          <p:nvPr>
            <p:ph type="title"/>
          </p:nvPr>
        </p:nvSpPr>
        <p:spPr>
          <a:xfrm>
            <a:off x="390120" y="470470"/>
            <a:ext cx="6226717" cy="4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3000"/>
              <a:buFont typeface="Outfit"/>
              <a:buNone/>
            </a:pPr>
            <a:r>
              <a:rPr lang="en-GB"/>
              <a:t>Course contents</a:t>
            </a:r>
            <a:endParaRPr/>
          </a:p>
        </p:txBody>
      </p:sp>
      <p:sp>
        <p:nvSpPr>
          <p:cNvPr id="214" name="Google Shape;214;p2"/>
          <p:cNvSpPr txBox="1"/>
          <p:nvPr>
            <p:ph idx="1" type="body"/>
          </p:nvPr>
        </p:nvSpPr>
        <p:spPr>
          <a:xfrm>
            <a:off x="424547" y="1187520"/>
            <a:ext cx="8235197" cy="35784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55"/>
              <a:buNone/>
            </a:pPr>
            <a:r>
              <a:rPr lang="en-GB"/>
              <a:t>Session 1</a:t>
            </a:r>
            <a:endParaRPr/>
          </a:p>
          <a:p>
            <a:pPr indent="-3209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55"/>
              <a:buChar char="●"/>
            </a:pPr>
            <a:r>
              <a:rPr lang="en-GB"/>
              <a:t>Slides: what is machine learning?</a:t>
            </a:r>
            <a:endParaRPr/>
          </a:p>
          <a:p>
            <a:pPr indent="-3209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55"/>
              <a:buChar char="●"/>
            </a:pPr>
            <a:r>
              <a:rPr lang="en-GB"/>
              <a:t>Tutorial: linear regression</a:t>
            </a:r>
            <a:endParaRPr/>
          </a:p>
          <a:p>
            <a:pPr indent="-3209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55"/>
              <a:buChar char="●"/>
            </a:pPr>
            <a:r>
              <a:rPr lang="en-GB"/>
              <a:t>Slides: model selection and evaluation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55"/>
              <a:buNone/>
            </a:pPr>
            <a:r>
              <a:rPr lang="en-GB"/>
              <a:t>Session 2</a:t>
            </a:r>
            <a:endParaRPr/>
          </a:p>
          <a:p>
            <a:pPr indent="-3209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55"/>
              <a:buChar char="●"/>
            </a:pPr>
            <a:r>
              <a:rPr lang="en-GB"/>
              <a:t>Tutorial: model selection and evaluation</a:t>
            </a:r>
            <a:endParaRPr/>
          </a:p>
          <a:p>
            <a:pPr indent="-3209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55"/>
              <a:buChar char="●"/>
            </a:pPr>
            <a:r>
              <a:rPr b="1" lang="en-GB"/>
              <a:t>Slides: the machine learning pipeline</a:t>
            </a:r>
            <a:endParaRPr b="1"/>
          </a:p>
          <a:p>
            <a:pPr indent="-3209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55"/>
              <a:buChar char="●"/>
            </a:pPr>
            <a:r>
              <a:rPr lang="en-GB"/>
              <a:t>Tutorial: machine learning pipeline task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55"/>
              <a:buNone/>
            </a:pPr>
            <a:r>
              <a:rPr lang="en-GB"/>
              <a:t>Session 3</a:t>
            </a:r>
            <a:endParaRPr/>
          </a:p>
          <a:p>
            <a:pPr indent="-3209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55"/>
              <a:buChar char="●"/>
            </a:pPr>
            <a:r>
              <a:rPr lang="en-GB"/>
              <a:t>Continue with machine learning pipeline task</a:t>
            </a:r>
            <a:endParaRPr/>
          </a:p>
          <a:p>
            <a:pPr indent="-3209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55"/>
              <a:buChar char="●"/>
            </a:pPr>
            <a:r>
              <a:rPr lang="en-GB"/>
              <a:t>Tutorial: unsupervised learning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SzPts val="1455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395cce3112_0_206"/>
          <p:cNvSpPr txBox="1"/>
          <p:nvPr>
            <p:ph type="title"/>
          </p:nvPr>
        </p:nvSpPr>
        <p:spPr>
          <a:xfrm>
            <a:off x="390120" y="470470"/>
            <a:ext cx="62268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2"/>
              <a:buNone/>
            </a:pPr>
            <a:r>
              <a:rPr lang="en-GB" sz="2400"/>
              <a:t>The machine learning pipeline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2"/>
              <a:buNone/>
            </a:pPr>
            <a:r>
              <a:t/>
            </a:r>
            <a:endParaRPr sz="2200"/>
          </a:p>
        </p:txBody>
      </p:sp>
      <p:sp>
        <p:nvSpPr>
          <p:cNvPr id="220" name="Google Shape;220;g3395cce3112_0_206"/>
          <p:cNvSpPr txBox="1"/>
          <p:nvPr>
            <p:ph idx="1" type="body"/>
          </p:nvPr>
        </p:nvSpPr>
        <p:spPr>
          <a:xfrm>
            <a:off x="424550" y="1279975"/>
            <a:ext cx="82353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003C3B"/>
                </a:solidFill>
              </a:rPr>
              <a:t>What is it?</a:t>
            </a:r>
            <a:endParaRPr sz="1800">
              <a:solidFill>
                <a:srgbClr val="003C3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3C3B"/>
              </a:buClr>
              <a:buSzPts val="1800"/>
              <a:buFont typeface="Outfit"/>
              <a:buChar char="●"/>
            </a:pPr>
            <a:r>
              <a:rPr lang="en-GB" sz="1800">
                <a:solidFill>
                  <a:srgbClr val="003C3B"/>
                </a:solidFill>
              </a:rPr>
              <a:t>Treating machine learning problems as a pipeline of discrete tasks</a:t>
            </a:r>
            <a:endParaRPr sz="1800">
              <a:solidFill>
                <a:srgbClr val="003C3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003C3B"/>
                </a:solidFill>
              </a:rPr>
              <a:t>Why bother?</a:t>
            </a:r>
            <a:endParaRPr sz="1800">
              <a:solidFill>
                <a:srgbClr val="003C3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3C3B"/>
              </a:buClr>
              <a:buSzPts val="1800"/>
              <a:buFont typeface="Outfit"/>
              <a:buChar char="●"/>
            </a:pPr>
            <a:r>
              <a:rPr lang="en-GB" sz="1800">
                <a:solidFill>
                  <a:srgbClr val="003C3B"/>
                </a:solidFill>
              </a:rPr>
              <a:t>Improves reliability, repeatability and reproducibility of research, by…</a:t>
            </a:r>
            <a:endParaRPr sz="1800">
              <a:solidFill>
                <a:srgbClr val="003C3B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3C3B"/>
              </a:buClr>
              <a:buSzPts val="1400"/>
              <a:buFont typeface="Outfit"/>
              <a:buChar char="○"/>
            </a:pPr>
            <a:r>
              <a:rPr lang="en-GB" sz="1400">
                <a:solidFill>
                  <a:srgbClr val="003C3B"/>
                </a:solidFill>
              </a:rPr>
              <a:t>Making processing, training and analysis steps very clear</a:t>
            </a:r>
            <a:endParaRPr sz="1400">
              <a:solidFill>
                <a:srgbClr val="003C3B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1400"/>
              <a:buFont typeface="Outfit"/>
              <a:buChar char="○"/>
            </a:pPr>
            <a:r>
              <a:rPr lang="en-GB" sz="1400">
                <a:solidFill>
                  <a:srgbClr val="003C3B"/>
                </a:solidFill>
              </a:rPr>
              <a:t>Enabling testing of modular components</a:t>
            </a:r>
            <a:endParaRPr sz="1400">
              <a:solidFill>
                <a:srgbClr val="003C3B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1400"/>
              <a:buFont typeface="Outfit"/>
              <a:buChar char="○"/>
            </a:pPr>
            <a:r>
              <a:rPr lang="en-GB" sz="1400">
                <a:solidFill>
                  <a:srgbClr val="003C3B"/>
                </a:solidFill>
              </a:rPr>
              <a:t>Encouraging modularisation and testing of code</a:t>
            </a:r>
            <a:endParaRPr sz="1400">
              <a:solidFill>
                <a:srgbClr val="003C3B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1400"/>
              <a:buFont typeface="Outfit"/>
              <a:buChar char="○"/>
            </a:pPr>
            <a:r>
              <a:rPr lang="en-GB" sz="1400">
                <a:solidFill>
                  <a:srgbClr val="003C3B"/>
                </a:solidFill>
              </a:rPr>
              <a:t>Encouraging model versioning and tracking</a:t>
            </a:r>
            <a:endParaRPr sz="1400">
              <a:solidFill>
                <a:srgbClr val="003C3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3C3B"/>
              </a:buClr>
              <a:buSzPts val="1800"/>
              <a:buFont typeface="Outfit"/>
              <a:buChar char="●"/>
            </a:pPr>
            <a:r>
              <a:rPr lang="en-GB" sz="1800">
                <a:solidFill>
                  <a:srgbClr val="003C3B"/>
                </a:solidFill>
              </a:rPr>
              <a:t>Leads the way to automation, deployment, and MLOps</a:t>
            </a:r>
            <a:endParaRPr sz="1800">
              <a:solidFill>
                <a:srgbClr val="003C3B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455"/>
              </a:spcBef>
              <a:spcAft>
                <a:spcPts val="0"/>
              </a:spcAft>
              <a:buSzPts val="1455"/>
              <a:buNone/>
            </a:pPr>
            <a:r>
              <a:t/>
            </a:r>
            <a:endParaRPr sz="1654">
              <a:solidFill>
                <a:srgbClr val="003C3B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95efe6ebb_0_0"/>
          <p:cNvSpPr txBox="1"/>
          <p:nvPr>
            <p:ph type="title"/>
          </p:nvPr>
        </p:nvSpPr>
        <p:spPr>
          <a:xfrm>
            <a:off x="390120" y="470470"/>
            <a:ext cx="62268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2"/>
              <a:buNone/>
            </a:pPr>
            <a:r>
              <a:rPr lang="en-GB" sz="2400"/>
              <a:t>The machine learning pipeline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2"/>
              <a:buNone/>
            </a:pPr>
            <a:r>
              <a:t/>
            </a:r>
            <a:endParaRPr sz="2200"/>
          </a:p>
        </p:txBody>
      </p:sp>
      <p:sp>
        <p:nvSpPr>
          <p:cNvPr id="226" name="Google Shape;226;g3395efe6ebb_0_0"/>
          <p:cNvSpPr txBox="1"/>
          <p:nvPr>
            <p:ph idx="1" type="body"/>
          </p:nvPr>
        </p:nvSpPr>
        <p:spPr>
          <a:xfrm>
            <a:off x="424550" y="1279975"/>
            <a:ext cx="82353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003C3B"/>
                </a:solidFill>
              </a:rPr>
              <a:t>When to use it?</a:t>
            </a:r>
            <a:endParaRPr sz="1800">
              <a:solidFill>
                <a:srgbClr val="003C3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3C3B"/>
              </a:buClr>
              <a:buSzPts val="1800"/>
              <a:buFont typeface="Outfit"/>
              <a:buChar char="●"/>
            </a:pPr>
            <a:r>
              <a:rPr lang="en-GB" sz="1800">
                <a:solidFill>
                  <a:srgbClr val="003C3B"/>
                </a:solidFill>
              </a:rPr>
              <a:t>On real problems, where you do not want to make mistakes</a:t>
            </a:r>
            <a:endParaRPr sz="1800">
              <a:solidFill>
                <a:srgbClr val="003C3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003C3B"/>
                </a:solidFill>
              </a:rPr>
              <a:t>When not to use it?</a:t>
            </a:r>
            <a:endParaRPr sz="1800">
              <a:solidFill>
                <a:srgbClr val="003C3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3C3B"/>
              </a:buClr>
              <a:buSzPts val="1800"/>
              <a:buFont typeface="Outfit"/>
              <a:buChar char="●"/>
            </a:pPr>
            <a:r>
              <a:rPr lang="en-GB" sz="1800">
                <a:solidFill>
                  <a:srgbClr val="003C3B"/>
                </a:solidFill>
              </a:rPr>
              <a:t>Potentially when you are playing around with a new technique or dataset</a:t>
            </a:r>
            <a:endParaRPr sz="1800">
              <a:solidFill>
                <a:srgbClr val="003C3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1800"/>
              <a:buFont typeface="Outfit"/>
              <a:buChar char="●"/>
            </a:pPr>
            <a:r>
              <a:rPr lang="en-GB" sz="1800">
                <a:solidFill>
                  <a:srgbClr val="003C3B"/>
                </a:solidFill>
              </a:rPr>
              <a:t>However the pipeline stages are still useful to think about!</a:t>
            </a:r>
            <a:endParaRPr sz="1800">
              <a:solidFill>
                <a:srgbClr val="003C3B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55"/>
              <a:buNone/>
            </a:pPr>
            <a:r>
              <a:t/>
            </a:r>
            <a:endParaRPr sz="1800">
              <a:solidFill>
                <a:srgbClr val="003C3B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395efe6ebb_0_5"/>
          <p:cNvSpPr txBox="1"/>
          <p:nvPr>
            <p:ph type="title"/>
          </p:nvPr>
        </p:nvSpPr>
        <p:spPr>
          <a:xfrm>
            <a:off x="390120" y="470470"/>
            <a:ext cx="62268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2"/>
              <a:buNone/>
            </a:pPr>
            <a:r>
              <a:rPr lang="en-GB" sz="2400"/>
              <a:t>The machine learning pipeline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2"/>
              <a:buNone/>
            </a:pPr>
            <a:r>
              <a:t/>
            </a:r>
            <a:endParaRPr sz="2200"/>
          </a:p>
        </p:txBody>
      </p:sp>
      <p:sp>
        <p:nvSpPr>
          <p:cNvPr id="232" name="Google Shape;232;g3395efe6ebb_0_5"/>
          <p:cNvSpPr/>
          <p:nvPr/>
        </p:nvSpPr>
        <p:spPr>
          <a:xfrm>
            <a:off x="504225" y="141570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Define problem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33" name="Google Shape;233;g3395efe6ebb_0_5"/>
          <p:cNvSpPr/>
          <p:nvPr/>
        </p:nvSpPr>
        <p:spPr>
          <a:xfrm>
            <a:off x="1936575" y="141570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Collect data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34" name="Google Shape;234;g3395efe6ebb_0_5"/>
          <p:cNvSpPr/>
          <p:nvPr/>
        </p:nvSpPr>
        <p:spPr>
          <a:xfrm>
            <a:off x="3368925" y="1415700"/>
            <a:ext cx="114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Preprocess data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35" name="Google Shape;235;g3395efe6ebb_0_5"/>
          <p:cNvSpPr/>
          <p:nvPr/>
        </p:nvSpPr>
        <p:spPr>
          <a:xfrm>
            <a:off x="504225" y="257175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Select model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36" name="Google Shape;236;g3395efe6ebb_0_5"/>
          <p:cNvSpPr/>
          <p:nvPr/>
        </p:nvSpPr>
        <p:spPr>
          <a:xfrm>
            <a:off x="1936575" y="257175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Define metrics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37" name="Google Shape;237;g3395efe6ebb_0_5"/>
          <p:cNvSpPr/>
          <p:nvPr/>
        </p:nvSpPr>
        <p:spPr>
          <a:xfrm>
            <a:off x="504225" y="372780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Train model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38" name="Google Shape;238;g3395efe6ebb_0_5"/>
          <p:cNvSpPr/>
          <p:nvPr/>
        </p:nvSpPr>
        <p:spPr>
          <a:xfrm>
            <a:off x="4981275" y="141570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Explore data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39" name="Google Shape;239;g3395efe6ebb_0_5"/>
          <p:cNvSpPr/>
          <p:nvPr/>
        </p:nvSpPr>
        <p:spPr>
          <a:xfrm>
            <a:off x="3368925" y="2571750"/>
            <a:ext cx="114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Feature engineering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40" name="Google Shape;240;g3395efe6ebb_0_5"/>
          <p:cNvSpPr/>
          <p:nvPr/>
        </p:nvSpPr>
        <p:spPr>
          <a:xfrm>
            <a:off x="1936575" y="372780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Evaluate model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241" name="Google Shape;241;g3395efe6ebb_0_5"/>
          <p:cNvCxnSpPr>
            <a:stCxn id="232" idx="3"/>
            <a:endCxn id="233" idx="1"/>
          </p:cNvCxnSpPr>
          <p:nvPr/>
        </p:nvCxnSpPr>
        <p:spPr>
          <a:xfrm>
            <a:off x="1464225" y="1730850"/>
            <a:ext cx="472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" name="Google Shape;242;g3395efe6ebb_0_5"/>
          <p:cNvCxnSpPr>
            <a:stCxn id="233" idx="3"/>
            <a:endCxn id="234" idx="1"/>
          </p:cNvCxnSpPr>
          <p:nvPr/>
        </p:nvCxnSpPr>
        <p:spPr>
          <a:xfrm>
            <a:off x="2896575" y="1730850"/>
            <a:ext cx="472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3" name="Google Shape;243;g3395efe6ebb_0_5"/>
          <p:cNvCxnSpPr>
            <a:stCxn id="234" idx="3"/>
            <a:endCxn id="238" idx="1"/>
          </p:cNvCxnSpPr>
          <p:nvPr/>
        </p:nvCxnSpPr>
        <p:spPr>
          <a:xfrm>
            <a:off x="4508925" y="1730850"/>
            <a:ext cx="472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4" name="Google Shape;244;g3395efe6ebb_0_5"/>
          <p:cNvCxnSpPr>
            <a:stCxn id="235" idx="3"/>
            <a:endCxn id="236" idx="1"/>
          </p:cNvCxnSpPr>
          <p:nvPr/>
        </p:nvCxnSpPr>
        <p:spPr>
          <a:xfrm>
            <a:off x="1464225" y="2886900"/>
            <a:ext cx="472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5" name="Google Shape;245;g3395efe6ebb_0_5"/>
          <p:cNvCxnSpPr>
            <a:stCxn id="236" idx="3"/>
            <a:endCxn id="239" idx="1"/>
          </p:cNvCxnSpPr>
          <p:nvPr/>
        </p:nvCxnSpPr>
        <p:spPr>
          <a:xfrm>
            <a:off x="2896575" y="2886900"/>
            <a:ext cx="472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" name="Google Shape;246;g3395efe6ebb_0_5"/>
          <p:cNvCxnSpPr>
            <a:stCxn id="237" idx="3"/>
            <a:endCxn id="240" idx="1"/>
          </p:cNvCxnSpPr>
          <p:nvPr/>
        </p:nvCxnSpPr>
        <p:spPr>
          <a:xfrm>
            <a:off x="1464225" y="4042950"/>
            <a:ext cx="472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395efe6ebb_0_25"/>
          <p:cNvSpPr txBox="1"/>
          <p:nvPr>
            <p:ph type="title"/>
          </p:nvPr>
        </p:nvSpPr>
        <p:spPr>
          <a:xfrm>
            <a:off x="390120" y="470470"/>
            <a:ext cx="62268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2"/>
              <a:buNone/>
            </a:pPr>
            <a:r>
              <a:rPr lang="en-GB" sz="2400"/>
              <a:t>The machine learning pipeline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2"/>
              <a:buNone/>
            </a:pPr>
            <a:r>
              <a:t/>
            </a:r>
            <a:endParaRPr sz="2200"/>
          </a:p>
        </p:txBody>
      </p:sp>
      <p:sp>
        <p:nvSpPr>
          <p:cNvPr id="252" name="Google Shape;252;g3395efe6ebb_0_25"/>
          <p:cNvSpPr/>
          <p:nvPr/>
        </p:nvSpPr>
        <p:spPr>
          <a:xfrm>
            <a:off x="504225" y="141570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Define problem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53" name="Google Shape;253;g3395efe6ebb_0_25"/>
          <p:cNvSpPr/>
          <p:nvPr/>
        </p:nvSpPr>
        <p:spPr>
          <a:xfrm>
            <a:off x="1936575" y="141570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Collect data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54" name="Google Shape;254;g3395efe6ebb_0_25"/>
          <p:cNvSpPr/>
          <p:nvPr/>
        </p:nvSpPr>
        <p:spPr>
          <a:xfrm>
            <a:off x="3368925" y="1415700"/>
            <a:ext cx="114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Preprocess data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55" name="Google Shape;255;g3395efe6ebb_0_25"/>
          <p:cNvSpPr/>
          <p:nvPr/>
        </p:nvSpPr>
        <p:spPr>
          <a:xfrm>
            <a:off x="504225" y="257175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Select model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56" name="Google Shape;256;g3395efe6ebb_0_25"/>
          <p:cNvSpPr/>
          <p:nvPr/>
        </p:nvSpPr>
        <p:spPr>
          <a:xfrm>
            <a:off x="1936575" y="257175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Define metrics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57" name="Google Shape;257;g3395efe6ebb_0_25"/>
          <p:cNvSpPr/>
          <p:nvPr/>
        </p:nvSpPr>
        <p:spPr>
          <a:xfrm>
            <a:off x="504225" y="372780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Train model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58" name="Google Shape;258;g3395efe6ebb_0_25"/>
          <p:cNvSpPr/>
          <p:nvPr/>
        </p:nvSpPr>
        <p:spPr>
          <a:xfrm>
            <a:off x="4981275" y="141570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Explore data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59" name="Google Shape;259;g3395efe6ebb_0_25"/>
          <p:cNvSpPr/>
          <p:nvPr/>
        </p:nvSpPr>
        <p:spPr>
          <a:xfrm>
            <a:off x="3368925" y="2571750"/>
            <a:ext cx="114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Feature engineering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60" name="Google Shape;260;g3395efe6ebb_0_25"/>
          <p:cNvSpPr/>
          <p:nvPr/>
        </p:nvSpPr>
        <p:spPr>
          <a:xfrm>
            <a:off x="1936575" y="372780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Evaluate model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261" name="Google Shape;261;g3395efe6ebb_0_25"/>
          <p:cNvCxnSpPr>
            <a:stCxn id="252" idx="3"/>
            <a:endCxn id="253" idx="1"/>
          </p:cNvCxnSpPr>
          <p:nvPr/>
        </p:nvCxnSpPr>
        <p:spPr>
          <a:xfrm>
            <a:off x="1464225" y="1730850"/>
            <a:ext cx="472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2" name="Google Shape;262;g3395efe6ebb_0_25"/>
          <p:cNvCxnSpPr>
            <a:stCxn id="253" idx="3"/>
            <a:endCxn id="254" idx="1"/>
          </p:cNvCxnSpPr>
          <p:nvPr/>
        </p:nvCxnSpPr>
        <p:spPr>
          <a:xfrm>
            <a:off x="2896575" y="1730850"/>
            <a:ext cx="472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3" name="Google Shape;263;g3395efe6ebb_0_25"/>
          <p:cNvCxnSpPr>
            <a:stCxn id="254" idx="3"/>
            <a:endCxn id="258" idx="1"/>
          </p:cNvCxnSpPr>
          <p:nvPr/>
        </p:nvCxnSpPr>
        <p:spPr>
          <a:xfrm>
            <a:off x="4508925" y="1730850"/>
            <a:ext cx="472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4" name="Google Shape;264;g3395efe6ebb_0_25"/>
          <p:cNvCxnSpPr>
            <a:stCxn id="255" idx="3"/>
            <a:endCxn id="256" idx="1"/>
          </p:cNvCxnSpPr>
          <p:nvPr/>
        </p:nvCxnSpPr>
        <p:spPr>
          <a:xfrm>
            <a:off x="1464225" y="2886900"/>
            <a:ext cx="472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5" name="Google Shape;265;g3395efe6ebb_0_25"/>
          <p:cNvCxnSpPr>
            <a:stCxn id="256" idx="3"/>
            <a:endCxn id="259" idx="1"/>
          </p:cNvCxnSpPr>
          <p:nvPr/>
        </p:nvCxnSpPr>
        <p:spPr>
          <a:xfrm>
            <a:off x="2896575" y="2886900"/>
            <a:ext cx="472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6" name="Google Shape;266;g3395efe6ebb_0_25"/>
          <p:cNvCxnSpPr>
            <a:stCxn id="257" idx="3"/>
            <a:endCxn id="260" idx="1"/>
          </p:cNvCxnSpPr>
          <p:nvPr/>
        </p:nvCxnSpPr>
        <p:spPr>
          <a:xfrm>
            <a:off x="1464225" y="4042950"/>
            <a:ext cx="472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7" name="Google Shape;267;g3395efe6ebb_0_25"/>
          <p:cNvSpPr/>
          <p:nvPr/>
        </p:nvSpPr>
        <p:spPr>
          <a:xfrm>
            <a:off x="300600" y="1231475"/>
            <a:ext cx="1377000" cy="10086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3395efe6ebb_0_25"/>
          <p:cNvSpPr/>
          <p:nvPr/>
        </p:nvSpPr>
        <p:spPr>
          <a:xfrm>
            <a:off x="4845600" y="2748775"/>
            <a:ext cx="3986700" cy="19140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3395efe6ebb_0_25"/>
          <p:cNvSpPr txBox="1"/>
          <p:nvPr/>
        </p:nvSpPr>
        <p:spPr>
          <a:xfrm>
            <a:off x="4845600" y="2748775"/>
            <a:ext cx="3986700" cy="17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Define problem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3C3B"/>
              </a:buClr>
              <a:buSzPts val="1400"/>
              <a:buFont typeface="Outfit"/>
              <a:buChar char="●"/>
            </a:pP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What are we doing?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1400"/>
              <a:buFont typeface="Outfit"/>
              <a:buChar char="●"/>
            </a:pP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Why is it useful?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1400"/>
              <a:buFont typeface="Outfit"/>
              <a:buChar char="●"/>
            </a:pP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Aims/objectives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1400"/>
              <a:buFont typeface="Outfit"/>
              <a:buChar char="●"/>
            </a:pP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Ethical considerations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1400"/>
              <a:buFont typeface="Outfit"/>
              <a:buChar char="●"/>
            </a:pP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Funding, business considerations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395efe6ebb_0_47"/>
          <p:cNvSpPr txBox="1"/>
          <p:nvPr>
            <p:ph type="title"/>
          </p:nvPr>
        </p:nvSpPr>
        <p:spPr>
          <a:xfrm>
            <a:off x="390120" y="470470"/>
            <a:ext cx="62268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2"/>
              <a:buNone/>
            </a:pPr>
            <a:r>
              <a:rPr lang="en-GB" sz="2400"/>
              <a:t>The machine learning pipeline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2"/>
              <a:buNone/>
            </a:pPr>
            <a:r>
              <a:t/>
            </a:r>
            <a:endParaRPr sz="2200"/>
          </a:p>
        </p:txBody>
      </p:sp>
      <p:sp>
        <p:nvSpPr>
          <p:cNvPr id="275" name="Google Shape;275;g3395efe6ebb_0_47"/>
          <p:cNvSpPr/>
          <p:nvPr/>
        </p:nvSpPr>
        <p:spPr>
          <a:xfrm>
            <a:off x="504225" y="141570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Define problem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76" name="Google Shape;276;g3395efe6ebb_0_47"/>
          <p:cNvSpPr/>
          <p:nvPr/>
        </p:nvSpPr>
        <p:spPr>
          <a:xfrm>
            <a:off x="1936575" y="141570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Collect data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77" name="Google Shape;277;g3395efe6ebb_0_47"/>
          <p:cNvSpPr/>
          <p:nvPr/>
        </p:nvSpPr>
        <p:spPr>
          <a:xfrm>
            <a:off x="3368925" y="1415700"/>
            <a:ext cx="114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Preprocess data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78" name="Google Shape;278;g3395efe6ebb_0_47"/>
          <p:cNvSpPr/>
          <p:nvPr/>
        </p:nvSpPr>
        <p:spPr>
          <a:xfrm>
            <a:off x="504225" y="257175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Select model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79" name="Google Shape;279;g3395efe6ebb_0_47"/>
          <p:cNvSpPr/>
          <p:nvPr/>
        </p:nvSpPr>
        <p:spPr>
          <a:xfrm>
            <a:off x="1936575" y="257175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Define metrics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80" name="Google Shape;280;g3395efe6ebb_0_47"/>
          <p:cNvSpPr/>
          <p:nvPr/>
        </p:nvSpPr>
        <p:spPr>
          <a:xfrm>
            <a:off x="504225" y="372780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Train model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81" name="Google Shape;281;g3395efe6ebb_0_47"/>
          <p:cNvSpPr/>
          <p:nvPr/>
        </p:nvSpPr>
        <p:spPr>
          <a:xfrm>
            <a:off x="4981275" y="141570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Explore data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82" name="Google Shape;282;g3395efe6ebb_0_47"/>
          <p:cNvSpPr/>
          <p:nvPr/>
        </p:nvSpPr>
        <p:spPr>
          <a:xfrm>
            <a:off x="3368925" y="2571750"/>
            <a:ext cx="114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Feature engineering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83" name="Google Shape;283;g3395efe6ebb_0_47"/>
          <p:cNvSpPr/>
          <p:nvPr/>
        </p:nvSpPr>
        <p:spPr>
          <a:xfrm>
            <a:off x="1936575" y="372780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Evaluate model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284" name="Google Shape;284;g3395efe6ebb_0_47"/>
          <p:cNvCxnSpPr>
            <a:stCxn id="275" idx="3"/>
            <a:endCxn id="276" idx="1"/>
          </p:cNvCxnSpPr>
          <p:nvPr/>
        </p:nvCxnSpPr>
        <p:spPr>
          <a:xfrm>
            <a:off x="1464225" y="1730850"/>
            <a:ext cx="472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5" name="Google Shape;285;g3395efe6ebb_0_47"/>
          <p:cNvCxnSpPr>
            <a:stCxn id="276" idx="3"/>
            <a:endCxn id="277" idx="1"/>
          </p:cNvCxnSpPr>
          <p:nvPr/>
        </p:nvCxnSpPr>
        <p:spPr>
          <a:xfrm>
            <a:off x="2896575" y="1730850"/>
            <a:ext cx="472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6" name="Google Shape;286;g3395efe6ebb_0_47"/>
          <p:cNvCxnSpPr>
            <a:stCxn id="277" idx="3"/>
            <a:endCxn id="281" idx="1"/>
          </p:cNvCxnSpPr>
          <p:nvPr/>
        </p:nvCxnSpPr>
        <p:spPr>
          <a:xfrm>
            <a:off x="4508925" y="1730850"/>
            <a:ext cx="472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7" name="Google Shape;287;g3395efe6ebb_0_47"/>
          <p:cNvCxnSpPr>
            <a:stCxn id="278" idx="3"/>
            <a:endCxn id="279" idx="1"/>
          </p:cNvCxnSpPr>
          <p:nvPr/>
        </p:nvCxnSpPr>
        <p:spPr>
          <a:xfrm>
            <a:off x="1464225" y="2886900"/>
            <a:ext cx="472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8" name="Google Shape;288;g3395efe6ebb_0_47"/>
          <p:cNvCxnSpPr>
            <a:stCxn id="279" idx="3"/>
            <a:endCxn id="282" idx="1"/>
          </p:cNvCxnSpPr>
          <p:nvPr/>
        </p:nvCxnSpPr>
        <p:spPr>
          <a:xfrm>
            <a:off x="2896575" y="2886900"/>
            <a:ext cx="472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9" name="Google Shape;289;g3395efe6ebb_0_47"/>
          <p:cNvCxnSpPr>
            <a:stCxn id="280" idx="3"/>
            <a:endCxn id="283" idx="1"/>
          </p:cNvCxnSpPr>
          <p:nvPr/>
        </p:nvCxnSpPr>
        <p:spPr>
          <a:xfrm>
            <a:off x="1464225" y="4042950"/>
            <a:ext cx="472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0" name="Google Shape;290;g3395efe6ebb_0_47"/>
          <p:cNvSpPr/>
          <p:nvPr/>
        </p:nvSpPr>
        <p:spPr>
          <a:xfrm>
            <a:off x="1728075" y="1247813"/>
            <a:ext cx="1377000" cy="10086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3395efe6ebb_0_47"/>
          <p:cNvSpPr/>
          <p:nvPr/>
        </p:nvSpPr>
        <p:spPr>
          <a:xfrm>
            <a:off x="4845600" y="2748775"/>
            <a:ext cx="3986700" cy="19140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3395efe6ebb_0_47"/>
          <p:cNvSpPr txBox="1"/>
          <p:nvPr/>
        </p:nvSpPr>
        <p:spPr>
          <a:xfrm>
            <a:off x="4845600" y="2748775"/>
            <a:ext cx="3986700" cy="17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Collect and store data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3C3B"/>
              </a:buClr>
              <a:buSzPts val="1400"/>
              <a:buFont typeface="Outfit"/>
              <a:buChar char="●"/>
            </a:pP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Plan collection details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1400"/>
              <a:buFont typeface="Outfit"/>
              <a:buChar char="●"/>
            </a:pP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Get ethics approval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1400"/>
              <a:buFont typeface="Outfit"/>
              <a:buChar char="●"/>
            </a:pP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Consider data management, storage, security, etc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1400"/>
              <a:buFont typeface="Outfit"/>
              <a:buChar char="●"/>
            </a:pP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Do the collection, store, back it up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395efe6ebb_0_69"/>
          <p:cNvSpPr txBox="1"/>
          <p:nvPr>
            <p:ph type="title"/>
          </p:nvPr>
        </p:nvSpPr>
        <p:spPr>
          <a:xfrm>
            <a:off x="390120" y="470470"/>
            <a:ext cx="62268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2"/>
              <a:buNone/>
            </a:pPr>
            <a:r>
              <a:rPr lang="en-GB" sz="2400"/>
              <a:t>The machine learning pipeline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2"/>
              <a:buNone/>
            </a:pPr>
            <a:r>
              <a:t/>
            </a:r>
            <a:endParaRPr sz="2200"/>
          </a:p>
        </p:txBody>
      </p:sp>
      <p:sp>
        <p:nvSpPr>
          <p:cNvPr id="298" name="Google Shape;298;g3395efe6ebb_0_69"/>
          <p:cNvSpPr/>
          <p:nvPr/>
        </p:nvSpPr>
        <p:spPr>
          <a:xfrm>
            <a:off x="504225" y="141570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Define problem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99" name="Google Shape;299;g3395efe6ebb_0_69"/>
          <p:cNvSpPr/>
          <p:nvPr/>
        </p:nvSpPr>
        <p:spPr>
          <a:xfrm>
            <a:off x="1936575" y="141570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Collect data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00" name="Google Shape;300;g3395efe6ebb_0_69"/>
          <p:cNvSpPr/>
          <p:nvPr/>
        </p:nvSpPr>
        <p:spPr>
          <a:xfrm>
            <a:off x="3368925" y="1415700"/>
            <a:ext cx="114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Preprocess data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01" name="Google Shape;301;g3395efe6ebb_0_69"/>
          <p:cNvSpPr/>
          <p:nvPr/>
        </p:nvSpPr>
        <p:spPr>
          <a:xfrm>
            <a:off x="504225" y="257175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Select model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02" name="Google Shape;302;g3395efe6ebb_0_69"/>
          <p:cNvSpPr/>
          <p:nvPr/>
        </p:nvSpPr>
        <p:spPr>
          <a:xfrm>
            <a:off x="1936575" y="257175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Define metrics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03" name="Google Shape;303;g3395efe6ebb_0_69"/>
          <p:cNvSpPr/>
          <p:nvPr/>
        </p:nvSpPr>
        <p:spPr>
          <a:xfrm>
            <a:off x="504225" y="372780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Train model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04" name="Google Shape;304;g3395efe6ebb_0_69"/>
          <p:cNvSpPr/>
          <p:nvPr/>
        </p:nvSpPr>
        <p:spPr>
          <a:xfrm>
            <a:off x="4981275" y="141570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Explore data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05" name="Google Shape;305;g3395efe6ebb_0_69"/>
          <p:cNvSpPr/>
          <p:nvPr/>
        </p:nvSpPr>
        <p:spPr>
          <a:xfrm>
            <a:off x="3368925" y="2571750"/>
            <a:ext cx="114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Feature engineering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06" name="Google Shape;306;g3395efe6ebb_0_69"/>
          <p:cNvSpPr/>
          <p:nvPr/>
        </p:nvSpPr>
        <p:spPr>
          <a:xfrm>
            <a:off x="1936575" y="372780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Evaluate model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307" name="Google Shape;307;g3395efe6ebb_0_69"/>
          <p:cNvCxnSpPr>
            <a:stCxn id="298" idx="3"/>
            <a:endCxn id="299" idx="1"/>
          </p:cNvCxnSpPr>
          <p:nvPr/>
        </p:nvCxnSpPr>
        <p:spPr>
          <a:xfrm>
            <a:off x="1464225" y="1730850"/>
            <a:ext cx="472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8" name="Google Shape;308;g3395efe6ebb_0_69"/>
          <p:cNvCxnSpPr>
            <a:stCxn id="299" idx="3"/>
            <a:endCxn id="300" idx="1"/>
          </p:cNvCxnSpPr>
          <p:nvPr/>
        </p:nvCxnSpPr>
        <p:spPr>
          <a:xfrm>
            <a:off x="2896575" y="1730850"/>
            <a:ext cx="472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9" name="Google Shape;309;g3395efe6ebb_0_69"/>
          <p:cNvCxnSpPr>
            <a:stCxn id="300" idx="3"/>
            <a:endCxn id="304" idx="1"/>
          </p:cNvCxnSpPr>
          <p:nvPr/>
        </p:nvCxnSpPr>
        <p:spPr>
          <a:xfrm>
            <a:off x="4508925" y="1730850"/>
            <a:ext cx="472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0" name="Google Shape;310;g3395efe6ebb_0_69"/>
          <p:cNvCxnSpPr>
            <a:stCxn id="301" idx="3"/>
            <a:endCxn id="302" idx="1"/>
          </p:cNvCxnSpPr>
          <p:nvPr/>
        </p:nvCxnSpPr>
        <p:spPr>
          <a:xfrm>
            <a:off x="1464225" y="2886900"/>
            <a:ext cx="472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1" name="Google Shape;311;g3395efe6ebb_0_69"/>
          <p:cNvCxnSpPr>
            <a:stCxn id="302" idx="3"/>
            <a:endCxn id="305" idx="1"/>
          </p:cNvCxnSpPr>
          <p:nvPr/>
        </p:nvCxnSpPr>
        <p:spPr>
          <a:xfrm>
            <a:off x="2896575" y="2886900"/>
            <a:ext cx="472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2" name="Google Shape;312;g3395efe6ebb_0_69"/>
          <p:cNvCxnSpPr>
            <a:stCxn id="303" idx="3"/>
            <a:endCxn id="306" idx="1"/>
          </p:cNvCxnSpPr>
          <p:nvPr/>
        </p:nvCxnSpPr>
        <p:spPr>
          <a:xfrm>
            <a:off x="1464225" y="4042950"/>
            <a:ext cx="472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3" name="Google Shape;313;g3395efe6ebb_0_69"/>
          <p:cNvSpPr/>
          <p:nvPr/>
        </p:nvSpPr>
        <p:spPr>
          <a:xfrm>
            <a:off x="4801425" y="1226550"/>
            <a:ext cx="1377000" cy="10086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3395efe6ebb_0_69"/>
          <p:cNvSpPr/>
          <p:nvPr/>
        </p:nvSpPr>
        <p:spPr>
          <a:xfrm>
            <a:off x="4845600" y="2748775"/>
            <a:ext cx="3986700" cy="16092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15" name="Google Shape;315;g3395efe6ebb_0_69"/>
          <p:cNvSpPr txBox="1"/>
          <p:nvPr/>
        </p:nvSpPr>
        <p:spPr>
          <a:xfrm>
            <a:off x="4845600" y="2748775"/>
            <a:ext cx="3986700" cy="15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Explore data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3C3B"/>
              </a:buClr>
              <a:buSzPts val="1400"/>
              <a:buFont typeface="Outfit"/>
              <a:buChar char="●"/>
            </a:pP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Explore &amp; get to know your data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1400"/>
              <a:buFont typeface="Outfit"/>
              <a:buChar char="●"/>
            </a:pP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Visualise, plot, transform, etc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1400"/>
              <a:buFont typeface="Outfit"/>
              <a:buChar char="●"/>
            </a:pP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Look at distributions, bias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1400"/>
              <a:buFont typeface="Outfit"/>
              <a:buChar char="●"/>
            </a:pP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Are there any obvious trends?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395efe6ebb_0_95"/>
          <p:cNvSpPr txBox="1"/>
          <p:nvPr>
            <p:ph type="title"/>
          </p:nvPr>
        </p:nvSpPr>
        <p:spPr>
          <a:xfrm>
            <a:off x="390120" y="470470"/>
            <a:ext cx="62268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2"/>
              <a:buNone/>
            </a:pPr>
            <a:r>
              <a:rPr lang="en-GB" sz="2400"/>
              <a:t>The machine learning pipeline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2"/>
              <a:buNone/>
            </a:pPr>
            <a:r>
              <a:t/>
            </a:r>
            <a:endParaRPr sz="2200"/>
          </a:p>
        </p:txBody>
      </p:sp>
      <p:sp>
        <p:nvSpPr>
          <p:cNvPr id="321" name="Google Shape;321;g3395efe6ebb_0_95"/>
          <p:cNvSpPr/>
          <p:nvPr/>
        </p:nvSpPr>
        <p:spPr>
          <a:xfrm>
            <a:off x="504225" y="141570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Define problem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22" name="Google Shape;322;g3395efe6ebb_0_95"/>
          <p:cNvSpPr/>
          <p:nvPr/>
        </p:nvSpPr>
        <p:spPr>
          <a:xfrm>
            <a:off x="1936575" y="141570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Collect data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23" name="Google Shape;323;g3395efe6ebb_0_95"/>
          <p:cNvSpPr/>
          <p:nvPr/>
        </p:nvSpPr>
        <p:spPr>
          <a:xfrm>
            <a:off x="3368925" y="1415700"/>
            <a:ext cx="114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Preprocess data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24" name="Google Shape;324;g3395efe6ebb_0_95"/>
          <p:cNvSpPr/>
          <p:nvPr/>
        </p:nvSpPr>
        <p:spPr>
          <a:xfrm>
            <a:off x="504225" y="257175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Select model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25" name="Google Shape;325;g3395efe6ebb_0_95"/>
          <p:cNvSpPr/>
          <p:nvPr/>
        </p:nvSpPr>
        <p:spPr>
          <a:xfrm>
            <a:off x="1936575" y="257175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Define metrics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26" name="Google Shape;326;g3395efe6ebb_0_95"/>
          <p:cNvSpPr/>
          <p:nvPr/>
        </p:nvSpPr>
        <p:spPr>
          <a:xfrm>
            <a:off x="504225" y="372780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Train model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27" name="Google Shape;327;g3395efe6ebb_0_95"/>
          <p:cNvSpPr/>
          <p:nvPr/>
        </p:nvSpPr>
        <p:spPr>
          <a:xfrm>
            <a:off x="4981275" y="141570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Explore data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28" name="Google Shape;328;g3395efe6ebb_0_95"/>
          <p:cNvSpPr/>
          <p:nvPr/>
        </p:nvSpPr>
        <p:spPr>
          <a:xfrm>
            <a:off x="3368925" y="2571750"/>
            <a:ext cx="114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Feature engineering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29" name="Google Shape;329;g3395efe6ebb_0_95"/>
          <p:cNvSpPr/>
          <p:nvPr/>
        </p:nvSpPr>
        <p:spPr>
          <a:xfrm>
            <a:off x="1936575" y="3727800"/>
            <a:ext cx="960000" cy="630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Evaluate model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330" name="Google Shape;330;g3395efe6ebb_0_95"/>
          <p:cNvCxnSpPr>
            <a:stCxn id="321" idx="3"/>
            <a:endCxn id="322" idx="1"/>
          </p:cNvCxnSpPr>
          <p:nvPr/>
        </p:nvCxnSpPr>
        <p:spPr>
          <a:xfrm>
            <a:off x="1464225" y="1730850"/>
            <a:ext cx="472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1" name="Google Shape;331;g3395efe6ebb_0_95"/>
          <p:cNvCxnSpPr>
            <a:stCxn id="322" idx="3"/>
            <a:endCxn id="323" idx="1"/>
          </p:cNvCxnSpPr>
          <p:nvPr/>
        </p:nvCxnSpPr>
        <p:spPr>
          <a:xfrm>
            <a:off x="2896575" y="1730850"/>
            <a:ext cx="472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2" name="Google Shape;332;g3395efe6ebb_0_95"/>
          <p:cNvCxnSpPr>
            <a:stCxn id="323" idx="3"/>
            <a:endCxn id="327" idx="1"/>
          </p:cNvCxnSpPr>
          <p:nvPr/>
        </p:nvCxnSpPr>
        <p:spPr>
          <a:xfrm>
            <a:off x="4508925" y="1730850"/>
            <a:ext cx="472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3" name="Google Shape;333;g3395efe6ebb_0_95"/>
          <p:cNvCxnSpPr>
            <a:stCxn id="324" idx="3"/>
            <a:endCxn id="325" idx="1"/>
          </p:cNvCxnSpPr>
          <p:nvPr/>
        </p:nvCxnSpPr>
        <p:spPr>
          <a:xfrm>
            <a:off x="1464225" y="2886900"/>
            <a:ext cx="472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4" name="Google Shape;334;g3395efe6ebb_0_95"/>
          <p:cNvCxnSpPr>
            <a:stCxn id="325" idx="3"/>
            <a:endCxn id="328" idx="1"/>
          </p:cNvCxnSpPr>
          <p:nvPr/>
        </p:nvCxnSpPr>
        <p:spPr>
          <a:xfrm>
            <a:off x="2896575" y="2886900"/>
            <a:ext cx="472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5" name="Google Shape;335;g3395efe6ebb_0_95"/>
          <p:cNvCxnSpPr>
            <a:stCxn id="326" idx="3"/>
            <a:endCxn id="329" idx="1"/>
          </p:cNvCxnSpPr>
          <p:nvPr/>
        </p:nvCxnSpPr>
        <p:spPr>
          <a:xfrm>
            <a:off x="1464225" y="4042950"/>
            <a:ext cx="472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6" name="Google Shape;336;g3395efe6ebb_0_95"/>
          <p:cNvSpPr/>
          <p:nvPr/>
        </p:nvSpPr>
        <p:spPr>
          <a:xfrm>
            <a:off x="1728075" y="2382600"/>
            <a:ext cx="1377000" cy="10086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3395efe6ebb_0_95"/>
          <p:cNvSpPr/>
          <p:nvPr/>
        </p:nvSpPr>
        <p:spPr>
          <a:xfrm>
            <a:off x="4845600" y="2748775"/>
            <a:ext cx="3986700" cy="22887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3395efe6ebb_0_95"/>
          <p:cNvSpPr txBox="1"/>
          <p:nvPr/>
        </p:nvSpPr>
        <p:spPr>
          <a:xfrm>
            <a:off x="4845600" y="2748775"/>
            <a:ext cx="3986700" cy="22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Define metrics and plan validation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3C3B"/>
              </a:buClr>
              <a:buSzPts val="1400"/>
              <a:buFont typeface="Outfit"/>
              <a:buChar char="●"/>
            </a:pP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Given your initial chosen model, what performance metrics will you select to assess this model?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1400"/>
              <a:buFont typeface="Outfit"/>
              <a:buChar char="●"/>
            </a:pP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Accuracy, f1-score, recall, precision, RMSE, MSE, R-squared etc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C3B"/>
              </a:buClr>
              <a:buSzPts val="1400"/>
              <a:buFont typeface="Outfit"/>
              <a:buChar char="●"/>
            </a:pPr>
            <a:r>
              <a:rPr lang="en-GB">
                <a:solidFill>
                  <a:srgbClr val="003C3B"/>
                </a:solidFill>
                <a:latin typeface="Outfit"/>
                <a:ea typeface="Outfit"/>
                <a:cs typeface="Outfit"/>
                <a:sym typeface="Outfit"/>
              </a:rPr>
              <a:t>Plan validation strategy here: i.e. cross validation, hyperparameter tuning</a:t>
            </a:r>
            <a:endParaRPr>
              <a:solidFill>
                <a:srgbClr val="003C3B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2022-09-29T15:54:17Z</dcterms:created>
  <dc:creator>Coles, Andy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2022-07-28T00:00:00Z</vt:filetime>
  </property>
  <property fmtid="{D5CDD505-2E9C-101B-9397-08002B2CF9AE}" pid="3" name="Creator">
    <vt:lpwstr>Adobe InDesign 17.3 (Macintosh)</vt:lpwstr>
  </property>
  <property fmtid="{D5CDD505-2E9C-101B-9397-08002B2CF9AE}" pid="4" name="LastSaved">
    <vt:filetime>2022-07-28T00:00:00Z</vt:filetime>
  </property>
  <property fmtid="{D5CDD505-2E9C-101B-9397-08002B2CF9AE}" pid="5" name="Producer">
    <vt:lpwstr>Adobe PDF Library 16.0.7</vt:lpwstr>
  </property>
  <property fmtid="{D5CDD505-2E9C-101B-9397-08002B2CF9AE}" pid="6" name="ContentTypeId">
    <vt:lpwstr>0x010100305445A33AFAEC419A41B44D69E6129F</vt:lpwstr>
  </property>
  <property fmtid="{D5CDD505-2E9C-101B-9397-08002B2CF9AE}" pid="7" name="MediaServiceImageTags">
    <vt:lpwstr/>
  </property>
</Properties>
</file>